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257400d2bf41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d01674430e4c9c"/>
  </p:sldMasterIdLst>
  <p:sldIdLst>
    <p:sldId xmlns:r="http://schemas.openxmlformats.org/officeDocument/2006/relationships" id="256" r:id="R2fbfe054f8ca44c8"/>
    <p:sldId xmlns:r="http://schemas.openxmlformats.org/officeDocument/2006/relationships" id="257" r:id="R4382675e77824867"/>
    <p:sldId xmlns:r="http://schemas.openxmlformats.org/officeDocument/2006/relationships" id="258" r:id="Re30dcbd5babd4186"/>
    <p:sldId xmlns:r="http://schemas.openxmlformats.org/officeDocument/2006/relationships" id="259" r:id="R29b7782c6576453b"/>
    <p:sldId xmlns:r="http://schemas.openxmlformats.org/officeDocument/2006/relationships" id="260" r:id="R8be3ab374d5d4588"/>
    <p:sldId xmlns:r="http://schemas.openxmlformats.org/officeDocument/2006/relationships" id="261" r:id="Rcfbd22609fe34786"/>
    <p:sldId xmlns:r="http://schemas.openxmlformats.org/officeDocument/2006/relationships" id="262" r:id="R8b42019309ba40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d01674430e4c9c" /><Relationship Type="http://schemas.openxmlformats.org/officeDocument/2006/relationships/slide" Target="/ppt/slides/slide1.xml" Id="R2fbfe054f8ca44c8" /><Relationship Type="http://schemas.openxmlformats.org/officeDocument/2006/relationships/slide" Target="/ppt/slides/slide2.xml" Id="R4382675e77824867" /><Relationship Type="http://schemas.openxmlformats.org/officeDocument/2006/relationships/slide" Target="/ppt/slides/slide3.xml" Id="Re30dcbd5babd4186" /><Relationship Type="http://schemas.openxmlformats.org/officeDocument/2006/relationships/slide" Target="/ppt/slides/slide4.xml" Id="R29b7782c6576453b" /><Relationship Type="http://schemas.openxmlformats.org/officeDocument/2006/relationships/slide" Target="/ppt/slides/slide5.xml" Id="R8be3ab374d5d4588" /><Relationship Type="http://schemas.openxmlformats.org/officeDocument/2006/relationships/slide" Target="/ppt/slides/slide6.xml" Id="Rcfbd22609fe34786" /><Relationship Type="http://schemas.openxmlformats.org/officeDocument/2006/relationships/slide" Target="/ppt/slides/slide7.xml" Id="R8b42019309ba40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6abed51f544c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464a4fa484f99" /><Relationship Type="http://schemas.openxmlformats.org/officeDocument/2006/relationships/theme" Target="/ppt/slideMasters/theme/theme1.xml" Id="Ra2a5a4bef10848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1464a4fa484f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7c1ecad954f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ad30f706848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af62a542240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126698aea46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067f993cb43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efb62b8d445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8dc379d7847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24 310 390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27 513 957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28 469 148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SJUVE TOM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Hollenderåsen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