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85be41acd84a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8702c9b09e40bd"/>
  </p:sldMasterIdLst>
  <p:sldIdLst>
    <p:sldId xmlns:r="http://schemas.openxmlformats.org/officeDocument/2006/relationships" id="256" r:id="Ra3d206788d5f4630"/>
    <p:sldId xmlns:r="http://schemas.openxmlformats.org/officeDocument/2006/relationships" id="257" r:id="R3e762ef776ad4fe8"/>
    <p:sldId xmlns:r="http://schemas.openxmlformats.org/officeDocument/2006/relationships" id="258" r:id="Re126e7c147e6409d"/>
    <p:sldId xmlns:r="http://schemas.openxmlformats.org/officeDocument/2006/relationships" id="259" r:id="R1f516cbdbeff43a9"/>
    <p:sldId xmlns:r="http://schemas.openxmlformats.org/officeDocument/2006/relationships" id="260" r:id="R960c920dc9b9415a"/>
    <p:sldId xmlns:r="http://schemas.openxmlformats.org/officeDocument/2006/relationships" id="261" r:id="Rd4a89ce833ea42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702c9b09e40bd" /><Relationship Type="http://schemas.openxmlformats.org/officeDocument/2006/relationships/slide" Target="/ppt/slides/slide1.xml" Id="Ra3d206788d5f4630" /><Relationship Type="http://schemas.openxmlformats.org/officeDocument/2006/relationships/slide" Target="/ppt/slides/slide2.xml" Id="R3e762ef776ad4fe8" /><Relationship Type="http://schemas.openxmlformats.org/officeDocument/2006/relationships/slide" Target="/ppt/slides/slide3.xml" Id="Re126e7c147e6409d" /><Relationship Type="http://schemas.openxmlformats.org/officeDocument/2006/relationships/slide" Target="/ppt/slides/slide4.xml" Id="R1f516cbdbeff43a9" /><Relationship Type="http://schemas.openxmlformats.org/officeDocument/2006/relationships/slide" Target="/ppt/slides/slide5.xml" Id="R960c920dc9b9415a" /><Relationship Type="http://schemas.openxmlformats.org/officeDocument/2006/relationships/slide" Target="/ppt/slides/slide6.xml" Id="Rd4a89ce833ea42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be0b94cfb40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1accdc271480c" /><Relationship Type="http://schemas.openxmlformats.org/officeDocument/2006/relationships/theme" Target="/ppt/slideMasters/theme/theme1.xml" Id="R432c385812f945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61accdc27148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dac36688248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4da8855e64e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509e0ef4849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846b67d7b43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4b375994844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108c4c90747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Hollenderåsen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989 966 820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LARSING AS</a:t>
            </a:r>
          </a:p>
        </p:txBody>
      </p:sp>
    </p:spTree>
  </p:cSld>
  <p:clrMapOvr>
    <a:masterClrMapping xmlns:a="http://schemas.openxmlformats.org/drawingml/2006/main"/>
  </p:clrMapOvr>
</p:sld>
</file>