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75bebf95e144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14e8b821574775"/>
  </p:sldMasterIdLst>
  <p:sldIdLst>
    <p:sldId xmlns:r="http://schemas.openxmlformats.org/officeDocument/2006/relationships" id="256" r:id="Rcdd62c0c78804930"/>
    <p:sldId xmlns:r="http://schemas.openxmlformats.org/officeDocument/2006/relationships" id="257" r:id="R8f5dcd699be44a65"/>
    <p:sldId xmlns:r="http://schemas.openxmlformats.org/officeDocument/2006/relationships" id="258" r:id="R57e83c6bf52f4f5f"/>
    <p:sldId xmlns:r="http://schemas.openxmlformats.org/officeDocument/2006/relationships" id="259" r:id="R567b1f6bf2c74c5c"/>
    <p:sldId xmlns:r="http://schemas.openxmlformats.org/officeDocument/2006/relationships" id="260" r:id="Ra41fde44efd14ef0"/>
    <p:sldId xmlns:r="http://schemas.openxmlformats.org/officeDocument/2006/relationships" id="261" r:id="Rbb4b2b85a8e74903"/>
    <p:sldId xmlns:r="http://schemas.openxmlformats.org/officeDocument/2006/relationships" id="262" r:id="R0b7dbd4102484d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14e8b821574775" /><Relationship Type="http://schemas.openxmlformats.org/officeDocument/2006/relationships/slide" Target="/ppt/slides/slide1.xml" Id="Rcdd62c0c78804930" /><Relationship Type="http://schemas.openxmlformats.org/officeDocument/2006/relationships/slide" Target="/ppt/slides/slide2.xml" Id="R8f5dcd699be44a65" /><Relationship Type="http://schemas.openxmlformats.org/officeDocument/2006/relationships/slide" Target="/ppt/slides/slide3.xml" Id="R57e83c6bf52f4f5f" /><Relationship Type="http://schemas.openxmlformats.org/officeDocument/2006/relationships/slide" Target="/ppt/slides/slide4.xml" Id="R567b1f6bf2c74c5c" /><Relationship Type="http://schemas.openxmlformats.org/officeDocument/2006/relationships/slide" Target="/ppt/slides/slide5.xml" Id="Ra41fde44efd14ef0" /><Relationship Type="http://schemas.openxmlformats.org/officeDocument/2006/relationships/slide" Target="/ppt/slides/slide6.xml" Id="Rbb4b2b85a8e74903" /><Relationship Type="http://schemas.openxmlformats.org/officeDocument/2006/relationships/slide" Target="/ppt/slides/slide7.xml" Id="R0b7dbd4102484d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c13e1919354e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712d5ac674418b" /><Relationship Type="http://schemas.openxmlformats.org/officeDocument/2006/relationships/theme" Target="/ppt/slideMasters/theme/theme1.xml" Id="R3d210e36d3614e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712d5ac67441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98d33fd55948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f047b7d5214b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a9367ac0774a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08d42ace9f40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4d91187b3e46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892aefd0494d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b391e0fe8b47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CANDIS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CANDIS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CANDIS HOLDING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CANDIS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CANDIS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CANDIS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141 287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4 370 445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4 487 023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CANDIS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HENRY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CANDIS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Hvalåsveien 31B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3230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989 966 421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CANDIS HOLDING AS</a:t>
            </a:r>
          </a:p>
        </p:txBody>
      </p:sp>
    </p:spTree>
  </p:cSld>
  <p:clrMapOvr>
    <a:masterClrMapping xmlns:a="http://schemas.openxmlformats.org/drawingml/2006/main"/>
  </p:clrMapOvr>
</p:sld>
</file>