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a6d13ee0494d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ae270028d34aca"/>
  </p:sldMasterIdLst>
  <p:sldIdLst>
    <p:sldId xmlns:r="http://schemas.openxmlformats.org/officeDocument/2006/relationships" id="256" r:id="R34f8cdac421e4774"/>
    <p:sldId xmlns:r="http://schemas.openxmlformats.org/officeDocument/2006/relationships" id="257" r:id="R9e45080adedc4e42"/>
    <p:sldId xmlns:r="http://schemas.openxmlformats.org/officeDocument/2006/relationships" id="258" r:id="R5099bfd9f4ee45fc"/>
    <p:sldId xmlns:r="http://schemas.openxmlformats.org/officeDocument/2006/relationships" id="259" r:id="R36cff83beb134bf4"/>
    <p:sldId xmlns:r="http://schemas.openxmlformats.org/officeDocument/2006/relationships" id="260" r:id="R6b5a530d5b934799"/>
    <p:sldId xmlns:r="http://schemas.openxmlformats.org/officeDocument/2006/relationships" id="261" r:id="R74d53a2fe94d46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ae270028d34aca" /><Relationship Type="http://schemas.openxmlformats.org/officeDocument/2006/relationships/slide" Target="/ppt/slides/slide1.xml" Id="R34f8cdac421e4774" /><Relationship Type="http://schemas.openxmlformats.org/officeDocument/2006/relationships/slide" Target="/ppt/slides/slide2.xml" Id="R9e45080adedc4e42" /><Relationship Type="http://schemas.openxmlformats.org/officeDocument/2006/relationships/slide" Target="/ppt/slides/slide3.xml" Id="R5099bfd9f4ee45fc" /><Relationship Type="http://schemas.openxmlformats.org/officeDocument/2006/relationships/slide" Target="/ppt/slides/slide4.xml" Id="R36cff83beb134bf4" /><Relationship Type="http://schemas.openxmlformats.org/officeDocument/2006/relationships/slide" Target="/ppt/slides/slide5.xml" Id="R6b5a530d5b934799" /><Relationship Type="http://schemas.openxmlformats.org/officeDocument/2006/relationships/slide" Target="/ppt/slides/slide6.xml" Id="R74d53a2fe94d46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24e2e8136744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23304eae34e33" /><Relationship Type="http://schemas.openxmlformats.org/officeDocument/2006/relationships/theme" Target="/ppt/slideMasters/theme/theme1.xml" Id="Rf2ff6fa4d0d748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523304eae34e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c908957a541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dec0c5aec45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97e435dd74f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c0fc7e1704a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64e84552f47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9f6b334ea43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CANDIS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Hvalåsveien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989 966 421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