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abe9e5bfa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4ab2b2e38422c"/>
  </p:sldMasterIdLst>
  <p:sldIdLst>
    <p:sldId xmlns:r="http://schemas.openxmlformats.org/officeDocument/2006/relationships" id="256" r:id="R1824eb76cdb74383"/>
    <p:sldId xmlns:r="http://schemas.openxmlformats.org/officeDocument/2006/relationships" id="257" r:id="Re1c480f1a2d9441e"/>
    <p:sldId xmlns:r="http://schemas.openxmlformats.org/officeDocument/2006/relationships" id="258" r:id="Rfcf2ab45c300412b"/>
    <p:sldId xmlns:r="http://schemas.openxmlformats.org/officeDocument/2006/relationships" id="259" r:id="Rae5d920405bf4f44"/>
    <p:sldId xmlns:r="http://schemas.openxmlformats.org/officeDocument/2006/relationships" id="260" r:id="Rc0cce102aa3d409d"/>
    <p:sldId xmlns:r="http://schemas.openxmlformats.org/officeDocument/2006/relationships" id="261" r:id="R4d7757f94a2a49b4"/>
    <p:sldId xmlns:r="http://schemas.openxmlformats.org/officeDocument/2006/relationships" id="262" r:id="R0db48b2d9fdc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4ab2b2e38422c" /><Relationship Type="http://schemas.openxmlformats.org/officeDocument/2006/relationships/slide" Target="/ppt/slides/slide1.xml" Id="R1824eb76cdb74383" /><Relationship Type="http://schemas.openxmlformats.org/officeDocument/2006/relationships/slide" Target="/ppt/slides/slide2.xml" Id="Re1c480f1a2d9441e" /><Relationship Type="http://schemas.openxmlformats.org/officeDocument/2006/relationships/slide" Target="/ppt/slides/slide3.xml" Id="Rfcf2ab45c300412b" /><Relationship Type="http://schemas.openxmlformats.org/officeDocument/2006/relationships/slide" Target="/ppt/slides/slide4.xml" Id="Rae5d920405bf4f44" /><Relationship Type="http://schemas.openxmlformats.org/officeDocument/2006/relationships/slide" Target="/ppt/slides/slide5.xml" Id="Rc0cce102aa3d409d" /><Relationship Type="http://schemas.openxmlformats.org/officeDocument/2006/relationships/slide" Target="/ppt/slides/slide6.xml" Id="R4d7757f94a2a49b4" /><Relationship Type="http://schemas.openxmlformats.org/officeDocument/2006/relationships/slide" Target="/ppt/slides/slide7.xml" Id="R0db48b2d9fdc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99451b2d7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763b96ca14521" /><Relationship Type="http://schemas.openxmlformats.org/officeDocument/2006/relationships/theme" Target="/ppt/slideMasters/theme/theme1.xml" Id="R38203cb87ead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763b96ca1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68f620b8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85a31608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afc814e83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741ee6263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36571151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68f2cff0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1cd29ffa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