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21caf671d347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03073935d3441f"/>
  </p:sldMasterIdLst>
  <p:sldIdLst>
    <p:sldId xmlns:r="http://schemas.openxmlformats.org/officeDocument/2006/relationships" id="256" r:id="R6c5db40a27ee42b4"/>
    <p:sldId xmlns:r="http://schemas.openxmlformats.org/officeDocument/2006/relationships" id="257" r:id="R6457b6db03c5414f"/>
    <p:sldId xmlns:r="http://schemas.openxmlformats.org/officeDocument/2006/relationships" id="258" r:id="Rd53a8d4461854d16"/>
    <p:sldId xmlns:r="http://schemas.openxmlformats.org/officeDocument/2006/relationships" id="259" r:id="R6e3eef36dd2f469b"/>
    <p:sldId xmlns:r="http://schemas.openxmlformats.org/officeDocument/2006/relationships" id="260" r:id="R5e83682cd97d4f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3073935d3441f" /><Relationship Type="http://schemas.openxmlformats.org/officeDocument/2006/relationships/slide" Target="/ppt/slides/slide1.xml" Id="R6c5db40a27ee42b4" /><Relationship Type="http://schemas.openxmlformats.org/officeDocument/2006/relationships/slide" Target="/ppt/slides/slide2.xml" Id="R6457b6db03c5414f" /><Relationship Type="http://schemas.openxmlformats.org/officeDocument/2006/relationships/slide" Target="/ppt/slides/slide3.xml" Id="Rd53a8d4461854d16" /><Relationship Type="http://schemas.openxmlformats.org/officeDocument/2006/relationships/slide" Target="/ppt/slides/slide4.xml" Id="R6e3eef36dd2f469b" /><Relationship Type="http://schemas.openxmlformats.org/officeDocument/2006/relationships/slide" Target="/ppt/slides/slide5.xml" Id="R5e83682cd97d4f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3c929c147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7c3e0e3624b2b" /><Relationship Type="http://schemas.openxmlformats.org/officeDocument/2006/relationships/theme" Target="/ppt/slideMasters/theme/theme1.xml" Id="R9915cca3b74b40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37c3e0e3624b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9738dcc3f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31915f15641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e34c5720547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5ac80d99343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c338fcf1048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