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21c46f46dc40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61152e6cc04140"/>
  </p:sldMasterIdLst>
  <p:sldIdLst>
    <p:sldId xmlns:r="http://schemas.openxmlformats.org/officeDocument/2006/relationships" id="256" r:id="R477a996b7f234d56"/>
    <p:sldId xmlns:r="http://schemas.openxmlformats.org/officeDocument/2006/relationships" id="257" r:id="Rd0b24f148cc94a5e"/>
    <p:sldId xmlns:r="http://schemas.openxmlformats.org/officeDocument/2006/relationships" id="258" r:id="Rf1b33f09a541481f"/>
    <p:sldId xmlns:r="http://schemas.openxmlformats.org/officeDocument/2006/relationships" id="259" r:id="R616df91150c94833"/>
    <p:sldId xmlns:r="http://schemas.openxmlformats.org/officeDocument/2006/relationships" id="260" r:id="Rd838d9d3ef944a35"/>
    <p:sldId xmlns:r="http://schemas.openxmlformats.org/officeDocument/2006/relationships" id="261" r:id="Rc18e2fa57a6942e8"/>
    <p:sldId xmlns:r="http://schemas.openxmlformats.org/officeDocument/2006/relationships" id="262" r:id="Rc2f02de6e95443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1152e6cc04140" /><Relationship Type="http://schemas.openxmlformats.org/officeDocument/2006/relationships/slide" Target="/ppt/slides/slide1.xml" Id="R477a996b7f234d56" /><Relationship Type="http://schemas.openxmlformats.org/officeDocument/2006/relationships/slide" Target="/ppt/slides/slide2.xml" Id="Rd0b24f148cc94a5e" /><Relationship Type="http://schemas.openxmlformats.org/officeDocument/2006/relationships/slide" Target="/ppt/slides/slide3.xml" Id="Rf1b33f09a541481f" /><Relationship Type="http://schemas.openxmlformats.org/officeDocument/2006/relationships/slide" Target="/ppt/slides/slide4.xml" Id="R616df91150c94833" /><Relationship Type="http://schemas.openxmlformats.org/officeDocument/2006/relationships/slide" Target="/ppt/slides/slide5.xml" Id="Rd838d9d3ef944a35" /><Relationship Type="http://schemas.openxmlformats.org/officeDocument/2006/relationships/slide" Target="/ppt/slides/slide6.xml" Id="Rc18e2fa57a6942e8" /><Relationship Type="http://schemas.openxmlformats.org/officeDocument/2006/relationships/slide" Target="/ppt/slides/slide7.xml" Id="Rc2f02de6e95443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ca0b8381b4a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b18eb6f5d46ba" /><Relationship Type="http://schemas.openxmlformats.org/officeDocument/2006/relationships/theme" Target="/ppt/slideMasters/theme/theme1.xml" Id="R43c0b51f15f2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ab18eb6f5d46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a06ed5dc94f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e0476ae1e40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82229fd9146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a5faa66bd45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49c2500d441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ad096fccd42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8a6a47f2045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FOREFRONT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FOREFRONT HOLDINGS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4 636 477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−811 079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19 740 729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21 212 806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AARON MERRY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amerry@hotmail.com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989 903 012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FOREFRONT HOLDINGS AS</a:t>
            </a:r>
          </a:p>
        </p:txBody>
      </p:sp>
    </p:spTree>
  </p:cSld>
  <p:clrMapOvr>
    <a:masterClrMapping xmlns:a="http://schemas.openxmlformats.org/drawingml/2006/main"/>
  </p:clrMapOvr>
</p:sld>
</file>