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a4ffe7aad8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cdd7b674741a6"/>
  </p:sldMasterIdLst>
  <p:sldIdLst>
    <p:sldId xmlns:r="http://schemas.openxmlformats.org/officeDocument/2006/relationships" id="256" r:id="R57217b424e124de2"/>
    <p:sldId xmlns:r="http://schemas.openxmlformats.org/officeDocument/2006/relationships" id="257" r:id="Raa24b98be3234964"/>
    <p:sldId xmlns:r="http://schemas.openxmlformats.org/officeDocument/2006/relationships" id="258" r:id="Ra1ed3d340b194cff"/>
    <p:sldId xmlns:r="http://schemas.openxmlformats.org/officeDocument/2006/relationships" id="259" r:id="Rf48e1888dc4a4b66"/>
    <p:sldId xmlns:r="http://schemas.openxmlformats.org/officeDocument/2006/relationships" id="260" r:id="R447c584bc1f0428a"/>
    <p:sldId xmlns:r="http://schemas.openxmlformats.org/officeDocument/2006/relationships" id="261" r:id="R9060f6287a384201"/>
    <p:sldId xmlns:r="http://schemas.openxmlformats.org/officeDocument/2006/relationships" id="262" r:id="Ra57b1a40bc9b4a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cdd7b674741a6" /><Relationship Type="http://schemas.openxmlformats.org/officeDocument/2006/relationships/slide" Target="/ppt/slides/slide1.xml" Id="R57217b424e124de2" /><Relationship Type="http://schemas.openxmlformats.org/officeDocument/2006/relationships/slide" Target="/ppt/slides/slide2.xml" Id="Raa24b98be3234964" /><Relationship Type="http://schemas.openxmlformats.org/officeDocument/2006/relationships/slide" Target="/ppt/slides/slide3.xml" Id="Ra1ed3d340b194cff" /><Relationship Type="http://schemas.openxmlformats.org/officeDocument/2006/relationships/slide" Target="/ppt/slides/slide4.xml" Id="Rf48e1888dc4a4b66" /><Relationship Type="http://schemas.openxmlformats.org/officeDocument/2006/relationships/slide" Target="/ppt/slides/slide5.xml" Id="R447c584bc1f0428a" /><Relationship Type="http://schemas.openxmlformats.org/officeDocument/2006/relationships/slide" Target="/ppt/slides/slide6.xml" Id="R9060f6287a384201" /><Relationship Type="http://schemas.openxmlformats.org/officeDocument/2006/relationships/slide" Target="/ppt/slides/slide7.xml" Id="Ra57b1a40bc9b4a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fad755d1b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58636cd8e449b" /><Relationship Type="http://schemas.openxmlformats.org/officeDocument/2006/relationships/theme" Target="/ppt/slideMasters/theme/theme1.xml" Id="R9a4e5d964c6147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058636cd8e44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abfc3391544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4f266be4641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00861c95040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d9f1a9e1143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ba7b0d7e744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3c08a54404c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a203fd4ed49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 INVEST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2 319 538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2 308 911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8 770 434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8 789 021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AARØ HALLVARD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989 897 926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