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a3fc910b6c4c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0c03d2f61a4b9c"/>
  </p:sldMasterIdLst>
  <p:sldIdLst>
    <p:sldId xmlns:r="http://schemas.openxmlformats.org/officeDocument/2006/relationships" id="256" r:id="R46ce5ffdc42b4b57"/>
    <p:sldId xmlns:r="http://schemas.openxmlformats.org/officeDocument/2006/relationships" id="257" r:id="R9c9f2041d5ef4563"/>
    <p:sldId xmlns:r="http://schemas.openxmlformats.org/officeDocument/2006/relationships" id="258" r:id="Rf432609ec0f84fc5"/>
    <p:sldId xmlns:r="http://schemas.openxmlformats.org/officeDocument/2006/relationships" id="259" r:id="Raca9ecd9655342bd"/>
    <p:sldId xmlns:r="http://schemas.openxmlformats.org/officeDocument/2006/relationships" id="260" r:id="R2bf59b577092490e"/>
    <p:sldId xmlns:r="http://schemas.openxmlformats.org/officeDocument/2006/relationships" id="261" r:id="Rddc857371749414b"/>
    <p:sldId xmlns:r="http://schemas.openxmlformats.org/officeDocument/2006/relationships" id="262" r:id="Re53081cb228d4d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c03d2f61a4b9c" /><Relationship Type="http://schemas.openxmlformats.org/officeDocument/2006/relationships/slide" Target="/ppt/slides/slide1.xml" Id="R46ce5ffdc42b4b57" /><Relationship Type="http://schemas.openxmlformats.org/officeDocument/2006/relationships/slide" Target="/ppt/slides/slide2.xml" Id="R9c9f2041d5ef4563" /><Relationship Type="http://schemas.openxmlformats.org/officeDocument/2006/relationships/slide" Target="/ppt/slides/slide3.xml" Id="Rf432609ec0f84fc5" /><Relationship Type="http://schemas.openxmlformats.org/officeDocument/2006/relationships/slide" Target="/ppt/slides/slide4.xml" Id="Raca9ecd9655342bd" /><Relationship Type="http://schemas.openxmlformats.org/officeDocument/2006/relationships/slide" Target="/ppt/slides/slide5.xml" Id="R2bf59b577092490e" /><Relationship Type="http://schemas.openxmlformats.org/officeDocument/2006/relationships/slide" Target="/ppt/slides/slide6.xml" Id="Rddc857371749414b" /><Relationship Type="http://schemas.openxmlformats.org/officeDocument/2006/relationships/slide" Target="/ppt/slides/slide7.xml" Id="Re53081cb228d4d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69528286d449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f7c5e9de64c4a" /><Relationship Type="http://schemas.openxmlformats.org/officeDocument/2006/relationships/theme" Target="/ppt/slideMasters/theme/theme1.xml" Id="R7ddc27188b4f48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ef7c5e9de64c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202eb16d548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7244734044d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55198dcff48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11718bf3349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ed4e91c3c48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e25a01e0a42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0f3b5010e4f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HERMENAUTAS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HERMENAUTAS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HERMENAUTAS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HERMENAUTAS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HERMENAUTAS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HERMENAUTAS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839 358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580 918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2 703 985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5 813 985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6 033 096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HERMENAUTAS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HÅKON REIESTAD TANUM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HERMENAUTAS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0301-212/626, Munthes gate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60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ltanum@broadpark.no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989 852 345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HERMENAUTAS AS</a:t>
            </a:r>
          </a:p>
        </p:txBody>
      </p:sp>
    </p:spTree>
  </p:cSld>
  <p:clrMapOvr>
    <a:masterClrMapping xmlns:a="http://schemas.openxmlformats.org/drawingml/2006/main"/>
  </p:clrMapOvr>
</p:sld>
</file>