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e7d784449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1abcb405b40bb"/>
  </p:sldMasterIdLst>
  <p:sldIdLst>
    <p:sldId xmlns:r="http://schemas.openxmlformats.org/officeDocument/2006/relationships" id="256" r:id="R0ad71e1e0d344c49"/>
    <p:sldId xmlns:r="http://schemas.openxmlformats.org/officeDocument/2006/relationships" id="257" r:id="R501f482bf91c4321"/>
    <p:sldId xmlns:r="http://schemas.openxmlformats.org/officeDocument/2006/relationships" id="258" r:id="Rd063927528704e1c"/>
    <p:sldId xmlns:r="http://schemas.openxmlformats.org/officeDocument/2006/relationships" id="259" r:id="R6fcbe4bd561445fc"/>
    <p:sldId xmlns:r="http://schemas.openxmlformats.org/officeDocument/2006/relationships" id="260" r:id="R98df2dea1496423d"/>
    <p:sldId xmlns:r="http://schemas.openxmlformats.org/officeDocument/2006/relationships" id="261" r:id="Rd747f02684cb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1abcb405b40bb" /><Relationship Type="http://schemas.openxmlformats.org/officeDocument/2006/relationships/slide" Target="/ppt/slides/slide1.xml" Id="R0ad71e1e0d344c49" /><Relationship Type="http://schemas.openxmlformats.org/officeDocument/2006/relationships/slide" Target="/ppt/slides/slide2.xml" Id="R501f482bf91c4321" /><Relationship Type="http://schemas.openxmlformats.org/officeDocument/2006/relationships/slide" Target="/ppt/slides/slide3.xml" Id="Rd063927528704e1c" /><Relationship Type="http://schemas.openxmlformats.org/officeDocument/2006/relationships/slide" Target="/ppt/slides/slide4.xml" Id="R6fcbe4bd561445fc" /><Relationship Type="http://schemas.openxmlformats.org/officeDocument/2006/relationships/slide" Target="/ppt/slides/slide5.xml" Id="R98df2dea1496423d" /><Relationship Type="http://schemas.openxmlformats.org/officeDocument/2006/relationships/slide" Target="/ppt/slides/slide6.xml" Id="Rd747f02684cb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3b48dd340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d269366fa432c" /><Relationship Type="http://schemas.openxmlformats.org/officeDocument/2006/relationships/theme" Target="/ppt/slideMasters/theme/theme1.xml" Id="R38cf5f3742a1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d269366fa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de70d2382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9977bfb98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9764d97b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ff082356b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e840c095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c83fde4cd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HERMENAUTAS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0301-212/626, Munthes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60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ltanum@broadpark.no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989 852 345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