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c053a0955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2d89e5c1c4b83"/>
  </p:sldMasterIdLst>
  <p:sldIdLst>
    <p:sldId xmlns:r="http://schemas.openxmlformats.org/officeDocument/2006/relationships" id="256" r:id="R9c711241a02c4fa7"/>
    <p:sldId xmlns:r="http://schemas.openxmlformats.org/officeDocument/2006/relationships" id="257" r:id="R3bb07bb550ee47a5"/>
    <p:sldId xmlns:r="http://schemas.openxmlformats.org/officeDocument/2006/relationships" id="258" r:id="R34d9cabe7d3a4b4b"/>
    <p:sldId xmlns:r="http://schemas.openxmlformats.org/officeDocument/2006/relationships" id="259" r:id="R4b6468bd707b4a6f"/>
    <p:sldId xmlns:r="http://schemas.openxmlformats.org/officeDocument/2006/relationships" id="260" r:id="R58cc028de80a49ff"/>
    <p:sldId xmlns:r="http://schemas.openxmlformats.org/officeDocument/2006/relationships" id="261" r:id="R01e412ca9c1448fc"/>
    <p:sldId xmlns:r="http://schemas.openxmlformats.org/officeDocument/2006/relationships" id="262" r:id="R9f0216acd4a8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2d89e5c1c4b83" /><Relationship Type="http://schemas.openxmlformats.org/officeDocument/2006/relationships/slide" Target="/ppt/slides/slide1.xml" Id="R9c711241a02c4fa7" /><Relationship Type="http://schemas.openxmlformats.org/officeDocument/2006/relationships/slide" Target="/ppt/slides/slide2.xml" Id="R3bb07bb550ee47a5" /><Relationship Type="http://schemas.openxmlformats.org/officeDocument/2006/relationships/slide" Target="/ppt/slides/slide3.xml" Id="R34d9cabe7d3a4b4b" /><Relationship Type="http://schemas.openxmlformats.org/officeDocument/2006/relationships/slide" Target="/ppt/slides/slide4.xml" Id="R4b6468bd707b4a6f" /><Relationship Type="http://schemas.openxmlformats.org/officeDocument/2006/relationships/slide" Target="/ppt/slides/slide5.xml" Id="R58cc028de80a49ff" /><Relationship Type="http://schemas.openxmlformats.org/officeDocument/2006/relationships/slide" Target="/ppt/slides/slide6.xml" Id="R01e412ca9c1448fc" /><Relationship Type="http://schemas.openxmlformats.org/officeDocument/2006/relationships/slide" Target="/ppt/slides/slide7.xml" Id="R9f0216acd4a8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6c9bc2d1b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11730a664467" /><Relationship Type="http://schemas.openxmlformats.org/officeDocument/2006/relationships/theme" Target="/ppt/slideMasters/theme/theme1.xml" Id="R73f6e814a5fa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111730a66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d36c17fd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d122888a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d40895ae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2e1974fe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e2152851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34b5f6ce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549f27aa8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