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aeb742d25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83b098ae4b4af8"/>
  </p:sldMasterIdLst>
  <p:sldIdLst>
    <p:sldId xmlns:r="http://schemas.openxmlformats.org/officeDocument/2006/relationships" id="256" r:id="R18debb5004aa4bbc"/>
    <p:sldId xmlns:r="http://schemas.openxmlformats.org/officeDocument/2006/relationships" id="257" r:id="Re5dd00ed755840b7"/>
    <p:sldId xmlns:r="http://schemas.openxmlformats.org/officeDocument/2006/relationships" id="258" r:id="Refd8526664854003"/>
    <p:sldId xmlns:r="http://schemas.openxmlformats.org/officeDocument/2006/relationships" id="259" r:id="Rbb659534a37d4b92"/>
    <p:sldId xmlns:r="http://schemas.openxmlformats.org/officeDocument/2006/relationships" id="260" r:id="Rb8bd1bcd0fa343b7"/>
    <p:sldId xmlns:r="http://schemas.openxmlformats.org/officeDocument/2006/relationships" id="261" r:id="Redaf796aab53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3b098ae4b4af8" /><Relationship Type="http://schemas.openxmlformats.org/officeDocument/2006/relationships/slide" Target="/ppt/slides/slide1.xml" Id="R18debb5004aa4bbc" /><Relationship Type="http://schemas.openxmlformats.org/officeDocument/2006/relationships/slide" Target="/ppt/slides/slide2.xml" Id="Re5dd00ed755840b7" /><Relationship Type="http://schemas.openxmlformats.org/officeDocument/2006/relationships/slide" Target="/ppt/slides/slide3.xml" Id="Refd8526664854003" /><Relationship Type="http://schemas.openxmlformats.org/officeDocument/2006/relationships/slide" Target="/ppt/slides/slide4.xml" Id="Rbb659534a37d4b92" /><Relationship Type="http://schemas.openxmlformats.org/officeDocument/2006/relationships/slide" Target="/ppt/slides/slide5.xml" Id="Rb8bd1bcd0fa343b7" /><Relationship Type="http://schemas.openxmlformats.org/officeDocument/2006/relationships/slide" Target="/ppt/slides/slide6.xml" Id="Redaf796aab53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20ac4099f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cbf0924634a4f" /><Relationship Type="http://schemas.openxmlformats.org/officeDocument/2006/relationships/theme" Target="/ppt/slideMasters/theme/theme1.xml" Id="R61bbf77ed60d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cbf092463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981e2d6c4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f020f2a3f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6b9f8465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85414330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1ab17ea84b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d131f27d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