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a25b9fd33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5bcb93e6e4e64"/>
  </p:sldMasterIdLst>
  <p:sldIdLst>
    <p:sldId xmlns:r="http://schemas.openxmlformats.org/officeDocument/2006/relationships" id="256" r:id="Raf29f5a8731f4f3c"/>
    <p:sldId xmlns:r="http://schemas.openxmlformats.org/officeDocument/2006/relationships" id="257" r:id="Ra6944cf63e984169"/>
    <p:sldId xmlns:r="http://schemas.openxmlformats.org/officeDocument/2006/relationships" id="258" r:id="Rd337eb7595bb41b1"/>
    <p:sldId xmlns:r="http://schemas.openxmlformats.org/officeDocument/2006/relationships" id="259" r:id="Rba5b04a1f15f4a21"/>
    <p:sldId xmlns:r="http://schemas.openxmlformats.org/officeDocument/2006/relationships" id="260" r:id="R43b0afa10cb34c0f"/>
    <p:sldId xmlns:r="http://schemas.openxmlformats.org/officeDocument/2006/relationships" id="261" r:id="Re9b696d077214108"/>
    <p:sldId xmlns:r="http://schemas.openxmlformats.org/officeDocument/2006/relationships" id="262" r:id="R4df3e474cc9e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5bcb93e6e4e64" /><Relationship Type="http://schemas.openxmlformats.org/officeDocument/2006/relationships/slide" Target="/ppt/slides/slide1.xml" Id="Raf29f5a8731f4f3c" /><Relationship Type="http://schemas.openxmlformats.org/officeDocument/2006/relationships/slide" Target="/ppt/slides/slide2.xml" Id="Ra6944cf63e984169" /><Relationship Type="http://schemas.openxmlformats.org/officeDocument/2006/relationships/slide" Target="/ppt/slides/slide3.xml" Id="Rd337eb7595bb41b1" /><Relationship Type="http://schemas.openxmlformats.org/officeDocument/2006/relationships/slide" Target="/ppt/slides/slide4.xml" Id="Rba5b04a1f15f4a21" /><Relationship Type="http://schemas.openxmlformats.org/officeDocument/2006/relationships/slide" Target="/ppt/slides/slide5.xml" Id="R43b0afa10cb34c0f" /><Relationship Type="http://schemas.openxmlformats.org/officeDocument/2006/relationships/slide" Target="/ppt/slides/slide6.xml" Id="Re9b696d077214108" /><Relationship Type="http://schemas.openxmlformats.org/officeDocument/2006/relationships/slide" Target="/ppt/slides/slide7.xml" Id="R4df3e474cc9e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890ede8de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c326280f4e5e" /><Relationship Type="http://schemas.openxmlformats.org/officeDocument/2006/relationships/theme" Target="/ppt/slideMasters/theme/theme1.xml" Id="R22ad509097df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dc326280f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48dc8728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679ed4ec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0998f046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5af0fec1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aa3f3abac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8e434a4d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4d2ca0d7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PROFFZONE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PROFFZONE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180 322 901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186 550 845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KRZYSZTOF TOMASZ TOMASZEWSKI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Lilloseterveien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kristoffertoma@hotmail.com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