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4d2ef55a39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cce40c3daa430f"/>
  </p:sldMasterIdLst>
  <p:sldIdLst>
    <p:sldId xmlns:r="http://schemas.openxmlformats.org/officeDocument/2006/relationships" id="256" r:id="R00a6ae38d6cc4f2b"/>
    <p:sldId xmlns:r="http://schemas.openxmlformats.org/officeDocument/2006/relationships" id="257" r:id="R922711c079174836"/>
    <p:sldId xmlns:r="http://schemas.openxmlformats.org/officeDocument/2006/relationships" id="258" r:id="Rbfeae537aaf044ec"/>
    <p:sldId xmlns:r="http://schemas.openxmlformats.org/officeDocument/2006/relationships" id="259" r:id="R80da427fc78a48c8"/>
    <p:sldId xmlns:r="http://schemas.openxmlformats.org/officeDocument/2006/relationships" id="260" r:id="R845b564464ed498c"/>
    <p:sldId xmlns:r="http://schemas.openxmlformats.org/officeDocument/2006/relationships" id="261" r:id="Rcfa13d94ea624433"/>
    <p:sldId xmlns:r="http://schemas.openxmlformats.org/officeDocument/2006/relationships" id="262" r:id="Rd34c6cf64d0a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ce40c3daa430f" /><Relationship Type="http://schemas.openxmlformats.org/officeDocument/2006/relationships/slide" Target="/ppt/slides/slide1.xml" Id="R00a6ae38d6cc4f2b" /><Relationship Type="http://schemas.openxmlformats.org/officeDocument/2006/relationships/slide" Target="/ppt/slides/slide2.xml" Id="R922711c079174836" /><Relationship Type="http://schemas.openxmlformats.org/officeDocument/2006/relationships/slide" Target="/ppt/slides/slide3.xml" Id="Rbfeae537aaf044ec" /><Relationship Type="http://schemas.openxmlformats.org/officeDocument/2006/relationships/slide" Target="/ppt/slides/slide4.xml" Id="R80da427fc78a48c8" /><Relationship Type="http://schemas.openxmlformats.org/officeDocument/2006/relationships/slide" Target="/ppt/slides/slide5.xml" Id="R845b564464ed498c" /><Relationship Type="http://schemas.openxmlformats.org/officeDocument/2006/relationships/slide" Target="/ppt/slides/slide6.xml" Id="Rcfa13d94ea624433" /><Relationship Type="http://schemas.openxmlformats.org/officeDocument/2006/relationships/slide" Target="/ppt/slides/slide7.xml" Id="Rd34c6cf64d0a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bef677e1845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f4319c0b947bd" /><Relationship Type="http://schemas.openxmlformats.org/officeDocument/2006/relationships/theme" Target="/ppt/slideMasters/theme/theme1.xml" Id="R65a2e03acca1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f4319c0b947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732af7b3145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6f8826a2340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897d4d03f4a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1c98eeafa46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fbd82b24c4c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aca5d1fe8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39df88183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VIKEN-GRUPPEN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VIKEN-GRUPPEN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137 723 000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245 569 000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 INVEST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FORVALTNING AS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HADA FORVALTNING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NEUMÜLLER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STAAL CONSULTING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Kveldroveien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989 840 045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VIKEN-GRUPPEN AS</a:t>
            </a:r>
          </a:p>
        </p:txBody>
      </p:sp>
    </p:spTree>
  </p:cSld>
  <p:clrMapOvr>
    <a:masterClrMapping xmlns:a="http://schemas.openxmlformats.org/drawingml/2006/main"/>
  </p:clrMapOvr>
</p:sld>
</file>