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2af333db3a4b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6c37c34403490d"/>
  </p:sldMasterIdLst>
  <p:sldIdLst>
    <p:sldId xmlns:r="http://schemas.openxmlformats.org/officeDocument/2006/relationships" id="256" r:id="R0540eb4065934461"/>
    <p:sldId xmlns:r="http://schemas.openxmlformats.org/officeDocument/2006/relationships" id="257" r:id="Re178e02f5ae14d14"/>
    <p:sldId xmlns:r="http://schemas.openxmlformats.org/officeDocument/2006/relationships" id="258" r:id="Rb466f699c4464bc4"/>
    <p:sldId xmlns:r="http://schemas.openxmlformats.org/officeDocument/2006/relationships" id="259" r:id="R9bcee3b07208492d"/>
    <p:sldId xmlns:r="http://schemas.openxmlformats.org/officeDocument/2006/relationships" id="260" r:id="R3d8dc4d91fe24e8f"/>
    <p:sldId xmlns:r="http://schemas.openxmlformats.org/officeDocument/2006/relationships" id="261" r:id="Rc2e9e10c38a642a9"/>
    <p:sldId xmlns:r="http://schemas.openxmlformats.org/officeDocument/2006/relationships" id="262" r:id="Rda19a16c360d43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6c37c34403490d" /><Relationship Type="http://schemas.openxmlformats.org/officeDocument/2006/relationships/slide" Target="/ppt/slides/slide1.xml" Id="R0540eb4065934461" /><Relationship Type="http://schemas.openxmlformats.org/officeDocument/2006/relationships/slide" Target="/ppt/slides/slide2.xml" Id="Re178e02f5ae14d14" /><Relationship Type="http://schemas.openxmlformats.org/officeDocument/2006/relationships/slide" Target="/ppt/slides/slide3.xml" Id="Rb466f699c4464bc4" /><Relationship Type="http://schemas.openxmlformats.org/officeDocument/2006/relationships/slide" Target="/ppt/slides/slide4.xml" Id="R9bcee3b07208492d" /><Relationship Type="http://schemas.openxmlformats.org/officeDocument/2006/relationships/slide" Target="/ppt/slides/slide5.xml" Id="R3d8dc4d91fe24e8f" /><Relationship Type="http://schemas.openxmlformats.org/officeDocument/2006/relationships/slide" Target="/ppt/slides/slide6.xml" Id="Rc2e9e10c38a642a9" /><Relationship Type="http://schemas.openxmlformats.org/officeDocument/2006/relationships/slide" Target="/ppt/slides/slide7.xml" Id="Rda19a16c360d43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bf9c0b1b994b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51cb8f8fd041b6" /><Relationship Type="http://schemas.openxmlformats.org/officeDocument/2006/relationships/theme" Target="/ppt/slideMasters/theme/theme1.xml" Id="R9c8c1dfa8c184e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51cb8f8fd041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fd7a57e6bf4e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18c7b42e3e42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a136f6588a47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e372c0abfa4f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f05a20b5a649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136dd46e39428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b1a49f0ecc42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RIMY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RIMY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RIMY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RIMY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RIMY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RIMY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428 099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3 216 396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4 720 575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RIMY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RITA MYSTERUD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RIMY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17 94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989 789 430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RIMY AS</a:t>
            </a:r>
          </a:p>
        </p:txBody>
      </p:sp>
    </p:spTree>
  </p:cSld>
  <p:clrMapOvr>
    <a:masterClrMapping xmlns:a="http://schemas.openxmlformats.org/drawingml/2006/main"/>
  </p:clrMapOvr>
</p:sld>
</file>