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f69da6349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e93733b284fc7"/>
  </p:sldMasterIdLst>
  <p:sldIdLst>
    <p:sldId xmlns:r="http://schemas.openxmlformats.org/officeDocument/2006/relationships" id="256" r:id="R78071a09214048e8"/>
    <p:sldId xmlns:r="http://schemas.openxmlformats.org/officeDocument/2006/relationships" id="257" r:id="R3b2e6e285d934682"/>
    <p:sldId xmlns:r="http://schemas.openxmlformats.org/officeDocument/2006/relationships" id="258" r:id="Raf812ce539584761"/>
    <p:sldId xmlns:r="http://schemas.openxmlformats.org/officeDocument/2006/relationships" id="259" r:id="R7b4a0632744a413f"/>
    <p:sldId xmlns:r="http://schemas.openxmlformats.org/officeDocument/2006/relationships" id="260" r:id="R320d67927a53472f"/>
    <p:sldId xmlns:r="http://schemas.openxmlformats.org/officeDocument/2006/relationships" id="261" r:id="Rc473f4f7b6cd4d69"/>
    <p:sldId xmlns:r="http://schemas.openxmlformats.org/officeDocument/2006/relationships" id="262" r:id="R50de284faeb9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e93733b284fc7" /><Relationship Type="http://schemas.openxmlformats.org/officeDocument/2006/relationships/slide" Target="/ppt/slides/slide1.xml" Id="R78071a09214048e8" /><Relationship Type="http://schemas.openxmlformats.org/officeDocument/2006/relationships/slide" Target="/ppt/slides/slide2.xml" Id="R3b2e6e285d934682" /><Relationship Type="http://schemas.openxmlformats.org/officeDocument/2006/relationships/slide" Target="/ppt/slides/slide3.xml" Id="Raf812ce539584761" /><Relationship Type="http://schemas.openxmlformats.org/officeDocument/2006/relationships/slide" Target="/ppt/slides/slide4.xml" Id="R7b4a0632744a413f" /><Relationship Type="http://schemas.openxmlformats.org/officeDocument/2006/relationships/slide" Target="/ppt/slides/slide5.xml" Id="R320d67927a53472f" /><Relationship Type="http://schemas.openxmlformats.org/officeDocument/2006/relationships/slide" Target="/ppt/slides/slide6.xml" Id="Rc473f4f7b6cd4d69" /><Relationship Type="http://schemas.openxmlformats.org/officeDocument/2006/relationships/slide" Target="/ppt/slides/slide7.xml" Id="R50de284faeb9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2737103a94d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077c742d04576" /><Relationship Type="http://schemas.openxmlformats.org/officeDocument/2006/relationships/theme" Target="/ppt/slideMasters/theme/theme1.xml" Id="R4c95b268fc76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077c742d0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b51f1370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7dae58df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dcdf3afe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c8b39e89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7d406c5b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b17f55895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86d57df2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