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71df70662841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0bc3a6a6084a39"/>
  </p:sldMasterIdLst>
  <p:sldIdLst>
    <p:sldId xmlns:r="http://schemas.openxmlformats.org/officeDocument/2006/relationships" id="256" r:id="R50e25851135a4949"/>
    <p:sldId xmlns:r="http://schemas.openxmlformats.org/officeDocument/2006/relationships" id="257" r:id="R2549b527232a459c"/>
    <p:sldId xmlns:r="http://schemas.openxmlformats.org/officeDocument/2006/relationships" id="258" r:id="R90396f744f524812"/>
    <p:sldId xmlns:r="http://schemas.openxmlformats.org/officeDocument/2006/relationships" id="259" r:id="R8b5b728e2a29496d"/>
    <p:sldId xmlns:r="http://schemas.openxmlformats.org/officeDocument/2006/relationships" id="260" r:id="Rcb88643b686a4207"/>
    <p:sldId xmlns:r="http://schemas.openxmlformats.org/officeDocument/2006/relationships" id="261" r:id="R23354b0c55ed47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bc3a6a6084a39" /><Relationship Type="http://schemas.openxmlformats.org/officeDocument/2006/relationships/slide" Target="/ppt/slides/slide1.xml" Id="R50e25851135a4949" /><Relationship Type="http://schemas.openxmlformats.org/officeDocument/2006/relationships/slide" Target="/ppt/slides/slide2.xml" Id="R2549b527232a459c" /><Relationship Type="http://schemas.openxmlformats.org/officeDocument/2006/relationships/slide" Target="/ppt/slides/slide3.xml" Id="R90396f744f524812" /><Relationship Type="http://schemas.openxmlformats.org/officeDocument/2006/relationships/slide" Target="/ppt/slides/slide4.xml" Id="R8b5b728e2a29496d" /><Relationship Type="http://schemas.openxmlformats.org/officeDocument/2006/relationships/slide" Target="/ppt/slides/slide5.xml" Id="Rcb88643b686a4207" /><Relationship Type="http://schemas.openxmlformats.org/officeDocument/2006/relationships/slide" Target="/ppt/slides/slide6.xml" Id="R23354b0c55ed47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08a62c68245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bbd8178d34ae5" /><Relationship Type="http://schemas.openxmlformats.org/officeDocument/2006/relationships/theme" Target="/ppt/slideMasters/theme/theme1.xml" Id="R396206ca11994a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bbbd8178d34a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0079e4d674f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2a1071ef440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8f784b88041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e5fd1ed7a45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611364daa40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dff8d78774e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BYRKJEDALSTUNET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Hunnedalsvegen 3231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4335 Dirdal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61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post@byrkjedalstuent.no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989 762 699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