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130d366b9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9584d2d344ee2"/>
  </p:sldMasterIdLst>
  <p:sldIdLst>
    <p:sldId xmlns:r="http://schemas.openxmlformats.org/officeDocument/2006/relationships" id="256" r:id="Rc50ea37fefc340c8"/>
    <p:sldId xmlns:r="http://schemas.openxmlformats.org/officeDocument/2006/relationships" id="257" r:id="R18fb75239eb948e4"/>
    <p:sldId xmlns:r="http://schemas.openxmlformats.org/officeDocument/2006/relationships" id="258" r:id="R8981da38a73a4415"/>
    <p:sldId xmlns:r="http://schemas.openxmlformats.org/officeDocument/2006/relationships" id="259" r:id="R773a53d90419490e"/>
    <p:sldId xmlns:r="http://schemas.openxmlformats.org/officeDocument/2006/relationships" id="260" r:id="R8e9ef7ab6f6c4006"/>
    <p:sldId xmlns:r="http://schemas.openxmlformats.org/officeDocument/2006/relationships" id="261" r:id="Rb9f99ed96cfe48de"/>
    <p:sldId xmlns:r="http://schemas.openxmlformats.org/officeDocument/2006/relationships" id="262" r:id="R8453dfdf60e9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9584d2d344ee2" /><Relationship Type="http://schemas.openxmlformats.org/officeDocument/2006/relationships/slide" Target="/ppt/slides/slide1.xml" Id="Rc50ea37fefc340c8" /><Relationship Type="http://schemas.openxmlformats.org/officeDocument/2006/relationships/slide" Target="/ppt/slides/slide2.xml" Id="R18fb75239eb948e4" /><Relationship Type="http://schemas.openxmlformats.org/officeDocument/2006/relationships/slide" Target="/ppt/slides/slide3.xml" Id="R8981da38a73a4415" /><Relationship Type="http://schemas.openxmlformats.org/officeDocument/2006/relationships/slide" Target="/ppt/slides/slide4.xml" Id="R773a53d90419490e" /><Relationship Type="http://schemas.openxmlformats.org/officeDocument/2006/relationships/slide" Target="/ppt/slides/slide5.xml" Id="R8e9ef7ab6f6c4006" /><Relationship Type="http://schemas.openxmlformats.org/officeDocument/2006/relationships/slide" Target="/ppt/slides/slide6.xml" Id="Rb9f99ed96cfe48de" /><Relationship Type="http://schemas.openxmlformats.org/officeDocument/2006/relationships/slide" Target="/ppt/slides/slide7.xml" Id="R8453dfdf60e9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b237507e1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e73af93a4c39" /><Relationship Type="http://schemas.openxmlformats.org/officeDocument/2006/relationships/theme" Target="/ppt/slideMasters/theme/theme1.xml" Id="R37718f020496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fe73af93a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9a1e4efb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b0aed3ea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3e61d16e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fc567b29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801d1d69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25bbdb82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d6cc30aa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