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5eaf43c97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de1564edc4c96"/>
  </p:sldMasterIdLst>
  <p:sldIdLst>
    <p:sldId xmlns:r="http://schemas.openxmlformats.org/officeDocument/2006/relationships" id="256" r:id="R04dc7fef2d1b4e05"/>
    <p:sldId xmlns:r="http://schemas.openxmlformats.org/officeDocument/2006/relationships" id="257" r:id="R74850672cf37424a"/>
    <p:sldId xmlns:r="http://schemas.openxmlformats.org/officeDocument/2006/relationships" id="258" r:id="R6bcb065d292a403e"/>
    <p:sldId xmlns:r="http://schemas.openxmlformats.org/officeDocument/2006/relationships" id="259" r:id="R5d038d50ec244433"/>
    <p:sldId xmlns:r="http://schemas.openxmlformats.org/officeDocument/2006/relationships" id="260" r:id="R93f43e20ea9d44c7"/>
    <p:sldId xmlns:r="http://schemas.openxmlformats.org/officeDocument/2006/relationships" id="261" r:id="R393e8bb68262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de1564edc4c96" /><Relationship Type="http://schemas.openxmlformats.org/officeDocument/2006/relationships/slide" Target="/ppt/slides/slide1.xml" Id="R04dc7fef2d1b4e05" /><Relationship Type="http://schemas.openxmlformats.org/officeDocument/2006/relationships/slide" Target="/ppt/slides/slide2.xml" Id="R74850672cf37424a" /><Relationship Type="http://schemas.openxmlformats.org/officeDocument/2006/relationships/slide" Target="/ppt/slides/slide3.xml" Id="R6bcb065d292a403e" /><Relationship Type="http://schemas.openxmlformats.org/officeDocument/2006/relationships/slide" Target="/ppt/slides/slide4.xml" Id="R5d038d50ec244433" /><Relationship Type="http://schemas.openxmlformats.org/officeDocument/2006/relationships/slide" Target="/ppt/slides/slide5.xml" Id="R93f43e20ea9d44c7" /><Relationship Type="http://schemas.openxmlformats.org/officeDocument/2006/relationships/slide" Target="/ppt/slides/slide6.xml" Id="R393e8bb68262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0a24d719e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bde18f6ca42fc" /><Relationship Type="http://schemas.openxmlformats.org/officeDocument/2006/relationships/theme" Target="/ppt/slideMasters/theme/theme1.xml" Id="R2c9bdfae5e83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bde18f6ca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8d6579ec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7d0b8ee8a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362319bf944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efb790140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8a1bb43ec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d2b0ea525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