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14cd2a1f534c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e5b85ca8ab472e"/>
  </p:sldMasterIdLst>
  <p:sldIdLst>
    <p:sldId xmlns:r="http://schemas.openxmlformats.org/officeDocument/2006/relationships" id="256" r:id="R652ddf901a7c492d"/>
    <p:sldId xmlns:r="http://schemas.openxmlformats.org/officeDocument/2006/relationships" id="257" r:id="Rd2b076edf9cc4761"/>
    <p:sldId xmlns:r="http://schemas.openxmlformats.org/officeDocument/2006/relationships" id="258" r:id="R16b08db558644ef6"/>
    <p:sldId xmlns:r="http://schemas.openxmlformats.org/officeDocument/2006/relationships" id="259" r:id="R0d2853fc298544dc"/>
    <p:sldId xmlns:r="http://schemas.openxmlformats.org/officeDocument/2006/relationships" id="260" r:id="R93287af224844ae7"/>
    <p:sldId xmlns:r="http://schemas.openxmlformats.org/officeDocument/2006/relationships" id="261" r:id="Rf5d8a503855647f0"/>
    <p:sldId xmlns:r="http://schemas.openxmlformats.org/officeDocument/2006/relationships" id="262" r:id="R8ffc3cb67df84f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5b85ca8ab472e" /><Relationship Type="http://schemas.openxmlformats.org/officeDocument/2006/relationships/slide" Target="/ppt/slides/slide1.xml" Id="R652ddf901a7c492d" /><Relationship Type="http://schemas.openxmlformats.org/officeDocument/2006/relationships/slide" Target="/ppt/slides/slide2.xml" Id="Rd2b076edf9cc4761" /><Relationship Type="http://schemas.openxmlformats.org/officeDocument/2006/relationships/slide" Target="/ppt/slides/slide3.xml" Id="R16b08db558644ef6" /><Relationship Type="http://schemas.openxmlformats.org/officeDocument/2006/relationships/slide" Target="/ppt/slides/slide4.xml" Id="R0d2853fc298544dc" /><Relationship Type="http://schemas.openxmlformats.org/officeDocument/2006/relationships/slide" Target="/ppt/slides/slide5.xml" Id="R93287af224844ae7" /><Relationship Type="http://schemas.openxmlformats.org/officeDocument/2006/relationships/slide" Target="/ppt/slides/slide6.xml" Id="Rf5d8a503855647f0" /><Relationship Type="http://schemas.openxmlformats.org/officeDocument/2006/relationships/slide" Target="/ppt/slides/slide7.xml" Id="R8ffc3cb67df84f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49ed582574d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ef2b1d8074413" /><Relationship Type="http://schemas.openxmlformats.org/officeDocument/2006/relationships/theme" Target="/ppt/slideMasters/theme/theme1.xml" Id="R707ec263a1904e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aef2b1d80744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032e0894d4f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8d5c344e044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ab5d204b24f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f7fe80c9f43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da3e779af4a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89e87936747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3f6a200b146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REVISORHUSET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546 154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3 708 739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7 313 392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11 216 231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ELNÆS RUNE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TORILL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TORIL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LØVHOLM LARS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MAGAMADOV ROSLAN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989 675 893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