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1bb6aa683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429ccfe484fbf"/>
  </p:sldMasterIdLst>
  <p:sldIdLst>
    <p:sldId xmlns:r="http://schemas.openxmlformats.org/officeDocument/2006/relationships" id="256" r:id="R7e6ee3fd127d4547"/>
    <p:sldId xmlns:r="http://schemas.openxmlformats.org/officeDocument/2006/relationships" id="257" r:id="R3e8100f411334e80"/>
    <p:sldId xmlns:r="http://schemas.openxmlformats.org/officeDocument/2006/relationships" id="258" r:id="R58b9bbadce6444cc"/>
    <p:sldId xmlns:r="http://schemas.openxmlformats.org/officeDocument/2006/relationships" id="259" r:id="R493a7f22da184c00"/>
    <p:sldId xmlns:r="http://schemas.openxmlformats.org/officeDocument/2006/relationships" id="260" r:id="R857b01a62f9b46b8"/>
    <p:sldId xmlns:r="http://schemas.openxmlformats.org/officeDocument/2006/relationships" id="261" r:id="R927d1250ef10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429ccfe484fbf" /><Relationship Type="http://schemas.openxmlformats.org/officeDocument/2006/relationships/slide" Target="/ppt/slides/slide1.xml" Id="R7e6ee3fd127d4547" /><Relationship Type="http://schemas.openxmlformats.org/officeDocument/2006/relationships/slide" Target="/ppt/slides/slide2.xml" Id="R3e8100f411334e80" /><Relationship Type="http://schemas.openxmlformats.org/officeDocument/2006/relationships/slide" Target="/ppt/slides/slide3.xml" Id="R58b9bbadce6444cc" /><Relationship Type="http://schemas.openxmlformats.org/officeDocument/2006/relationships/slide" Target="/ppt/slides/slide4.xml" Id="R493a7f22da184c00" /><Relationship Type="http://schemas.openxmlformats.org/officeDocument/2006/relationships/slide" Target="/ppt/slides/slide5.xml" Id="R857b01a62f9b46b8" /><Relationship Type="http://schemas.openxmlformats.org/officeDocument/2006/relationships/slide" Target="/ppt/slides/slide6.xml" Id="R927d1250ef10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2c2b0354f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cd9beeabd4724" /><Relationship Type="http://schemas.openxmlformats.org/officeDocument/2006/relationships/theme" Target="/ppt/slideMasters/theme/theme1.xml" Id="Ree43086dce31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cd9beeabd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59f88342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24f8e22f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3cf59925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8a10c6897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b330fdac2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6582e309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