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c2dc71520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f9f1888b14b69"/>
  </p:sldMasterIdLst>
  <p:sldIdLst>
    <p:sldId xmlns:r="http://schemas.openxmlformats.org/officeDocument/2006/relationships" id="256" r:id="Rf783b07a2ab04fd4"/>
    <p:sldId xmlns:r="http://schemas.openxmlformats.org/officeDocument/2006/relationships" id="257" r:id="R55ea4fa9c90d4723"/>
    <p:sldId xmlns:r="http://schemas.openxmlformats.org/officeDocument/2006/relationships" id="258" r:id="R36b281e0ff4b432a"/>
    <p:sldId xmlns:r="http://schemas.openxmlformats.org/officeDocument/2006/relationships" id="259" r:id="Ra765fc475abc4444"/>
    <p:sldId xmlns:r="http://schemas.openxmlformats.org/officeDocument/2006/relationships" id="260" r:id="R5ddf7d04bf454e2e"/>
    <p:sldId xmlns:r="http://schemas.openxmlformats.org/officeDocument/2006/relationships" id="261" r:id="R7f3972a087854bfc"/>
    <p:sldId xmlns:r="http://schemas.openxmlformats.org/officeDocument/2006/relationships" id="262" r:id="R87b381c3eb86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f9f1888b14b69" /><Relationship Type="http://schemas.openxmlformats.org/officeDocument/2006/relationships/slide" Target="/ppt/slides/slide1.xml" Id="Rf783b07a2ab04fd4" /><Relationship Type="http://schemas.openxmlformats.org/officeDocument/2006/relationships/slide" Target="/ppt/slides/slide2.xml" Id="R55ea4fa9c90d4723" /><Relationship Type="http://schemas.openxmlformats.org/officeDocument/2006/relationships/slide" Target="/ppt/slides/slide3.xml" Id="R36b281e0ff4b432a" /><Relationship Type="http://schemas.openxmlformats.org/officeDocument/2006/relationships/slide" Target="/ppt/slides/slide4.xml" Id="Ra765fc475abc4444" /><Relationship Type="http://schemas.openxmlformats.org/officeDocument/2006/relationships/slide" Target="/ppt/slides/slide5.xml" Id="R5ddf7d04bf454e2e" /><Relationship Type="http://schemas.openxmlformats.org/officeDocument/2006/relationships/slide" Target="/ppt/slides/slide6.xml" Id="R7f3972a087854bfc" /><Relationship Type="http://schemas.openxmlformats.org/officeDocument/2006/relationships/slide" Target="/ppt/slides/slide7.xml" Id="R87b381c3eb86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fa0885303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1baf255a46a6" /><Relationship Type="http://schemas.openxmlformats.org/officeDocument/2006/relationships/theme" Target="/ppt/slideMasters/theme/theme1.xml" Id="R0126223f98c9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41baf255a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fcfc2296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3f0e1cdd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82dfb704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6b31e806a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05013f80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b37b21dc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7027c004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