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3a918c935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e1bd282924c7b"/>
  </p:sldMasterIdLst>
  <p:sldIdLst>
    <p:sldId xmlns:r="http://schemas.openxmlformats.org/officeDocument/2006/relationships" id="256" r:id="Rb447c6ebe87d4269"/>
    <p:sldId xmlns:r="http://schemas.openxmlformats.org/officeDocument/2006/relationships" id="257" r:id="Rad609b07814a4051"/>
    <p:sldId xmlns:r="http://schemas.openxmlformats.org/officeDocument/2006/relationships" id="258" r:id="Rf6843f26d3c44369"/>
    <p:sldId xmlns:r="http://schemas.openxmlformats.org/officeDocument/2006/relationships" id="259" r:id="R64e46ad94ded4bae"/>
    <p:sldId xmlns:r="http://schemas.openxmlformats.org/officeDocument/2006/relationships" id="260" r:id="R98bd2c711a1e4950"/>
    <p:sldId xmlns:r="http://schemas.openxmlformats.org/officeDocument/2006/relationships" id="261" r:id="R3ca68ca3d434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e1bd282924c7b" /><Relationship Type="http://schemas.openxmlformats.org/officeDocument/2006/relationships/slide" Target="/ppt/slides/slide1.xml" Id="Rb447c6ebe87d4269" /><Relationship Type="http://schemas.openxmlformats.org/officeDocument/2006/relationships/slide" Target="/ppt/slides/slide2.xml" Id="Rad609b07814a4051" /><Relationship Type="http://schemas.openxmlformats.org/officeDocument/2006/relationships/slide" Target="/ppt/slides/slide3.xml" Id="Rf6843f26d3c44369" /><Relationship Type="http://schemas.openxmlformats.org/officeDocument/2006/relationships/slide" Target="/ppt/slides/slide4.xml" Id="R64e46ad94ded4bae" /><Relationship Type="http://schemas.openxmlformats.org/officeDocument/2006/relationships/slide" Target="/ppt/slides/slide5.xml" Id="R98bd2c711a1e4950" /><Relationship Type="http://schemas.openxmlformats.org/officeDocument/2006/relationships/slide" Target="/ppt/slides/slide6.xml" Id="R3ca68ca3d434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541fdf18a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54e3a44e42ea" /><Relationship Type="http://schemas.openxmlformats.org/officeDocument/2006/relationships/theme" Target="/ppt/slideMasters/theme/theme1.xml" Id="R066b815f1e3a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654e3a44e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6d368c0e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50d42357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ff587ecb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9ae8579b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a99a7c6e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673d4641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