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9859e665e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2c1d2b31c4ead"/>
  </p:sldMasterIdLst>
  <p:sldIdLst>
    <p:sldId xmlns:r="http://schemas.openxmlformats.org/officeDocument/2006/relationships" id="256" r:id="R5bcb4ba341f44c4a"/>
    <p:sldId xmlns:r="http://schemas.openxmlformats.org/officeDocument/2006/relationships" id="257" r:id="Rcfc0760dece64971"/>
    <p:sldId xmlns:r="http://schemas.openxmlformats.org/officeDocument/2006/relationships" id="258" r:id="R98237c87e4254f31"/>
    <p:sldId xmlns:r="http://schemas.openxmlformats.org/officeDocument/2006/relationships" id="259" r:id="Rae3be1f311164e9e"/>
    <p:sldId xmlns:r="http://schemas.openxmlformats.org/officeDocument/2006/relationships" id="260" r:id="R0779149893e54a48"/>
    <p:sldId xmlns:r="http://schemas.openxmlformats.org/officeDocument/2006/relationships" id="261" r:id="R6b3496fbecb548b3"/>
    <p:sldId xmlns:r="http://schemas.openxmlformats.org/officeDocument/2006/relationships" id="262" r:id="R874b9c6f0fa4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2c1d2b31c4ead" /><Relationship Type="http://schemas.openxmlformats.org/officeDocument/2006/relationships/slide" Target="/ppt/slides/slide1.xml" Id="R5bcb4ba341f44c4a" /><Relationship Type="http://schemas.openxmlformats.org/officeDocument/2006/relationships/slide" Target="/ppt/slides/slide2.xml" Id="Rcfc0760dece64971" /><Relationship Type="http://schemas.openxmlformats.org/officeDocument/2006/relationships/slide" Target="/ppt/slides/slide3.xml" Id="R98237c87e4254f31" /><Relationship Type="http://schemas.openxmlformats.org/officeDocument/2006/relationships/slide" Target="/ppt/slides/slide4.xml" Id="Rae3be1f311164e9e" /><Relationship Type="http://schemas.openxmlformats.org/officeDocument/2006/relationships/slide" Target="/ppt/slides/slide5.xml" Id="R0779149893e54a48" /><Relationship Type="http://schemas.openxmlformats.org/officeDocument/2006/relationships/slide" Target="/ppt/slides/slide6.xml" Id="R6b3496fbecb548b3" /><Relationship Type="http://schemas.openxmlformats.org/officeDocument/2006/relationships/slide" Target="/ppt/slides/slide7.xml" Id="R874b9c6f0fa4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8840c2abc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9e43690084b22" /><Relationship Type="http://schemas.openxmlformats.org/officeDocument/2006/relationships/theme" Target="/ppt/slideMasters/theme/theme1.xml" Id="R92b11225db50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9e4369008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9acf09889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d0353ef3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3ce82bca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80d84bada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230d88ed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4cc7d454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4ae0dfc8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