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1532ad3bc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34a5de91241f1"/>
  </p:sldMasterIdLst>
  <p:sldIdLst>
    <p:sldId xmlns:r="http://schemas.openxmlformats.org/officeDocument/2006/relationships" id="256" r:id="R7f98500e37974837"/>
    <p:sldId xmlns:r="http://schemas.openxmlformats.org/officeDocument/2006/relationships" id="257" r:id="R051236b667fe4233"/>
    <p:sldId xmlns:r="http://schemas.openxmlformats.org/officeDocument/2006/relationships" id="258" r:id="R2e3c5eaffe3c4c28"/>
    <p:sldId xmlns:r="http://schemas.openxmlformats.org/officeDocument/2006/relationships" id="259" r:id="R288c3633f9b14402"/>
    <p:sldId xmlns:r="http://schemas.openxmlformats.org/officeDocument/2006/relationships" id="260" r:id="R585b9a72880d4606"/>
    <p:sldId xmlns:r="http://schemas.openxmlformats.org/officeDocument/2006/relationships" id="261" r:id="Rf861e64ca18f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34a5de91241f1" /><Relationship Type="http://schemas.openxmlformats.org/officeDocument/2006/relationships/slide" Target="/ppt/slides/slide1.xml" Id="R7f98500e37974837" /><Relationship Type="http://schemas.openxmlformats.org/officeDocument/2006/relationships/slide" Target="/ppt/slides/slide2.xml" Id="R051236b667fe4233" /><Relationship Type="http://schemas.openxmlformats.org/officeDocument/2006/relationships/slide" Target="/ppt/slides/slide3.xml" Id="R2e3c5eaffe3c4c28" /><Relationship Type="http://schemas.openxmlformats.org/officeDocument/2006/relationships/slide" Target="/ppt/slides/slide4.xml" Id="R288c3633f9b14402" /><Relationship Type="http://schemas.openxmlformats.org/officeDocument/2006/relationships/slide" Target="/ppt/slides/slide5.xml" Id="R585b9a72880d4606" /><Relationship Type="http://schemas.openxmlformats.org/officeDocument/2006/relationships/slide" Target="/ppt/slides/slide6.xml" Id="Rf861e64ca18f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08610a4d8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9281652d492d" /><Relationship Type="http://schemas.openxmlformats.org/officeDocument/2006/relationships/theme" Target="/ppt/slideMasters/theme/theme1.xml" Id="R2d1621b23186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69281652d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8d10d981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0fc8cc55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24fb00681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f9103318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fa4df3a56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c1673b9b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