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fd165132bf49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fe40084e8840ee"/>
  </p:sldMasterIdLst>
  <p:sldIdLst>
    <p:sldId xmlns:r="http://schemas.openxmlformats.org/officeDocument/2006/relationships" id="256" r:id="Rda758f0245924fa2"/>
    <p:sldId xmlns:r="http://schemas.openxmlformats.org/officeDocument/2006/relationships" id="257" r:id="R392c98bf6deb413d"/>
    <p:sldId xmlns:r="http://schemas.openxmlformats.org/officeDocument/2006/relationships" id="258" r:id="R1cc7573bbc644ee3"/>
    <p:sldId xmlns:r="http://schemas.openxmlformats.org/officeDocument/2006/relationships" id="259" r:id="Rf7a984d278354d2e"/>
    <p:sldId xmlns:r="http://schemas.openxmlformats.org/officeDocument/2006/relationships" id="260" r:id="R0ccaeb9d29a342c9"/>
    <p:sldId xmlns:r="http://schemas.openxmlformats.org/officeDocument/2006/relationships" id="261" r:id="R0818dbe989eb42c8"/>
    <p:sldId xmlns:r="http://schemas.openxmlformats.org/officeDocument/2006/relationships" id="262" r:id="Rdafc32d488b64f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fe40084e8840ee" /><Relationship Type="http://schemas.openxmlformats.org/officeDocument/2006/relationships/slide" Target="/ppt/slides/slide1.xml" Id="Rda758f0245924fa2" /><Relationship Type="http://schemas.openxmlformats.org/officeDocument/2006/relationships/slide" Target="/ppt/slides/slide2.xml" Id="R392c98bf6deb413d" /><Relationship Type="http://schemas.openxmlformats.org/officeDocument/2006/relationships/slide" Target="/ppt/slides/slide3.xml" Id="R1cc7573bbc644ee3" /><Relationship Type="http://schemas.openxmlformats.org/officeDocument/2006/relationships/slide" Target="/ppt/slides/slide4.xml" Id="Rf7a984d278354d2e" /><Relationship Type="http://schemas.openxmlformats.org/officeDocument/2006/relationships/slide" Target="/ppt/slides/slide5.xml" Id="R0ccaeb9d29a342c9" /><Relationship Type="http://schemas.openxmlformats.org/officeDocument/2006/relationships/slide" Target="/ppt/slides/slide6.xml" Id="R0818dbe989eb42c8" /><Relationship Type="http://schemas.openxmlformats.org/officeDocument/2006/relationships/slide" Target="/ppt/slides/slide7.xml" Id="Rdafc32d488b64f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46ca1db6444b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4127c5250454b" /><Relationship Type="http://schemas.openxmlformats.org/officeDocument/2006/relationships/theme" Target="/ppt/slideMasters/theme/theme1.xml" Id="Rf25845762ced4e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d4127c525045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43c9d268f49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592b954e449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5a2b697274b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7536e948b4d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c75b5393c4b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80d95aefd42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0e1a8b78e40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POSITIV KOMPETANSE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POSITIV KOMPETANSE AS ble etablert [år] og holder til i Børsa.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980 870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7 035 052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7 280 505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 KJØREN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Håggåvegen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7353 Børsa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johanne.kjoren@kl.no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989 639 269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 KOMPETANSE AS</a:t>
            </a:r>
          </a:p>
        </p:txBody>
      </p:sp>
    </p:spTree>
  </p:cSld>
  <p:clrMapOvr>
    <a:masterClrMapping xmlns:a="http://schemas.openxmlformats.org/drawingml/2006/main"/>
  </p:clrMapOvr>
</p:sld>
</file>