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d89d2642574f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f4788387634aca"/>
  </p:sldMasterIdLst>
  <p:sldIdLst>
    <p:sldId xmlns:r="http://schemas.openxmlformats.org/officeDocument/2006/relationships" id="256" r:id="R2425c819b5dd4e2f"/>
    <p:sldId xmlns:r="http://schemas.openxmlformats.org/officeDocument/2006/relationships" id="257" r:id="Rfdb7516a2bdf4127"/>
    <p:sldId xmlns:r="http://schemas.openxmlformats.org/officeDocument/2006/relationships" id="258" r:id="R7bbb4af822574a66"/>
    <p:sldId xmlns:r="http://schemas.openxmlformats.org/officeDocument/2006/relationships" id="259" r:id="Rb5f8ea7987c242e5"/>
    <p:sldId xmlns:r="http://schemas.openxmlformats.org/officeDocument/2006/relationships" id="260" r:id="R585faa06610c4c2c"/>
    <p:sldId xmlns:r="http://schemas.openxmlformats.org/officeDocument/2006/relationships" id="261" r:id="R1e1735b6f02b4582"/>
    <p:sldId xmlns:r="http://schemas.openxmlformats.org/officeDocument/2006/relationships" id="262" r:id="R7fdb8248ac5b42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f4788387634aca" /><Relationship Type="http://schemas.openxmlformats.org/officeDocument/2006/relationships/slide" Target="/ppt/slides/slide1.xml" Id="R2425c819b5dd4e2f" /><Relationship Type="http://schemas.openxmlformats.org/officeDocument/2006/relationships/slide" Target="/ppt/slides/slide2.xml" Id="Rfdb7516a2bdf4127" /><Relationship Type="http://schemas.openxmlformats.org/officeDocument/2006/relationships/slide" Target="/ppt/slides/slide3.xml" Id="R7bbb4af822574a66" /><Relationship Type="http://schemas.openxmlformats.org/officeDocument/2006/relationships/slide" Target="/ppt/slides/slide4.xml" Id="Rb5f8ea7987c242e5" /><Relationship Type="http://schemas.openxmlformats.org/officeDocument/2006/relationships/slide" Target="/ppt/slides/slide5.xml" Id="R585faa06610c4c2c" /><Relationship Type="http://schemas.openxmlformats.org/officeDocument/2006/relationships/slide" Target="/ppt/slides/slide6.xml" Id="R1e1735b6f02b4582" /><Relationship Type="http://schemas.openxmlformats.org/officeDocument/2006/relationships/slide" Target="/ppt/slides/slide7.xml" Id="R7fdb8248ac5b42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e9d9456e904c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669ee212142d0" /><Relationship Type="http://schemas.openxmlformats.org/officeDocument/2006/relationships/theme" Target="/ppt/slideMasters/theme/theme1.xml" Id="Rd33ba3d65ed045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c669ee212142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22e39fa3343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64849456f43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cf97e64244c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60e6af20449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2fac8eb7d44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8bfe5bb564c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c99a1409149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POSITIV KOMPETANSE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POSITIV KOMPETANSE AS ble etablert [år] og holder til i Børsa.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7 035 052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7 280 505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 KJØREN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Håggåvegen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7353 Børsa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johanne.kjoren@kl.no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989 639 269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POSITIV KOMPETANSE AS</a:t>
            </a:r>
          </a:p>
        </p:txBody>
      </p:sp>
    </p:spTree>
  </p:cSld>
  <p:clrMapOvr>
    <a:masterClrMapping xmlns:a="http://schemas.openxmlformats.org/drawingml/2006/main"/>
  </p:clrMapOvr>
</p:sld>
</file>