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254112ecd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16ff0f3e94d55"/>
  </p:sldMasterIdLst>
  <p:sldIdLst>
    <p:sldId xmlns:r="http://schemas.openxmlformats.org/officeDocument/2006/relationships" id="256" r:id="R0cbe004108ce4135"/>
    <p:sldId xmlns:r="http://schemas.openxmlformats.org/officeDocument/2006/relationships" id="257" r:id="R31e930b72f654ad2"/>
    <p:sldId xmlns:r="http://schemas.openxmlformats.org/officeDocument/2006/relationships" id="258" r:id="Rd719f8fba2b845aa"/>
    <p:sldId xmlns:r="http://schemas.openxmlformats.org/officeDocument/2006/relationships" id="259" r:id="R377a9786825a40cd"/>
    <p:sldId xmlns:r="http://schemas.openxmlformats.org/officeDocument/2006/relationships" id="260" r:id="R13bbc93b5d374b4d"/>
    <p:sldId xmlns:r="http://schemas.openxmlformats.org/officeDocument/2006/relationships" id="261" r:id="R7c62667c4c114f30"/>
    <p:sldId xmlns:r="http://schemas.openxmlformats.org/officeDocument/2006/relationships" id="262" r:id="R28be78f252c5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16ff0f3e94d55" /><Relationship Type="http://schemas.openxmlformats.org/officeDocument/2006/relationships/slide" Target="/ppt/slides/slide1.xml" Id="R0cbe004108ce4135" /><Relationship Type="http://schemas.openxmlformats.org/officeDocument/2006/relationships/slide" Target="/ppt/slides/slide2.xml" Id="R31e930b72f654ad2" /><Relationship Type="http://schemas.openxmlformats.org/officeDocument/2006/relationships/slide" Target="/ppt/slides/slide3.xml" Id="Rd719f8fba2b845aa" /><Relationship Type="http://schemas.openxmlformats.org/officeDocument/2006/relationships/slide" Target="/ppt/slides/slide4.xml" Id="R377a9786825a40cd" /><Relationship Type="http://schemas.openxmlformats.org/officeDocument/2006/relationships/slide" Target="/ppt/slides/slide5.xml" Id="R13bbc93b5d374b4d" /><Relationship Type="http://schemas.openxmlformats.org/officeDocument/2006/relationships/slide" Target="/ppt/slides/slide6.xml" Id="R7c62667c4c114f30" /><Relationship Type="http://schemas.openxmlformats.org/officeDocument/2006/relationships/slide" Target="/ppt/slides/slide7.xml" Id="R28be78f252c5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48b116f81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a53c440554990" /><Relationship Type="http://schemas.openxmlformats.org/officeDocument/2006/relationships/theme" Target="/ppt/slideMasters/theme/theme1.xml" Id="R5ba1a30d3a0d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a53c44055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98e01cc8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170e326b7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735547f0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d5e13a7d6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8f8bf158a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8c4ea3f4643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b8370477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37 675 954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48 713 049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ANDRE JULIUSSEN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989 630 954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