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62c301ad3145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ffc116682343ba"/>
  </p:sldMasterIdLst>
  <p:sldIdLst>
    <p:sldId xmlns:r="http://schemas.openxmlformats.org/officeDocument/2006/relationships" id="256" r:id="Re85c6448e09646e3"/>
    <p:sldId xmlns:r="http://schemas.openxmlformats.org/officeDocument/2006/relationships" id="257" r:id="R0626ee171f5e43c2"/>
    <p:sldId xmlns:r="http://schemas.openxmlformats.org/officeDocument/2006/relationships" id="258" r:id="R127e03edd68b48b5"/>
    <p:sldId xmlns:r="http://schemas.openxmlformats.org/officeDocument/2006/relationships" id="259" r:id="R3084e32cc2fc4d0b"/>
    <p:sldId xmlns:r="http://schemas.openxmlformats.org/officeDocument/2006/relationships" id="260" r:id="Rcbcccd33f8494274"/>
    <p:sldId xmlns:r="http://schemas.openxmlformats.org/officeDocument/2006/relationships" id="261" r:id="Rb0e09d5bb4ff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fc116682343ba" /><Relationship Type="http://schemas.openxmlformats.org/officeDocument/2006/relationships/slide" Target="/ppt/slides/slide1.xml" Id="Re85c6448e09646e3" /><Relationship Type="http://schemas.openxmlformats.org/officeDocument/2006/relationships/slide" Target="/ppt/slides/slide2.xml" Id="R0626ee171f5e43c2" /><Relationship Type="http://schemas.openxmlformats.org/officeDocument/2006/relationships/slide" Target="/ppt/slides/slide3.xml" Id="R127e03edd68b48b5" /><Relationship Type="http://schemas.openxmlformats.org/officeDocument/2006/relationships/slide" Target="/ppt/slides/slide4.xml" Id="R3084e32cc2fc4d0b" /><Relationship Type="http://schemas.openxmlformats.org/officeDocument/2006/relationships/slide" Target="/ppt/slides/slide5.xml" Id="Rcbcccd33f8494274" /><Relationship Type="http://schemas.openxmlformats.org/officeDocument/2006/relationships/slide" Target="/ppt/slides/slide6.xml" Id="Rb0e09d5bb4ff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d5114b43141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9ef55df734cbf" /><Relationship Type="http://schemas.openxmlformats.org/officeDocument/2006/relationships/theme" Target="/ppt/slideMasters/theme/theme1.xml" Id="Rdf1016fcba5a49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09ef55df73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96b09f3cc4b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b73aa85e8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d41a6c2cb42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574a0b7384f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60d3fdbcd45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e6afb2c6547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JULIUSSEN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989 630 954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JULIUSSEN INVEST AS</a:t>
            </a:r>
          </a:p>
        </p:txBody>
      </p:sp>
    </p:spTree>
  </p:cSld>
  <p:clrMapOvr>
    <a:masterClrMapping xmlns:a="http://schemas.openxmlformats.org/drawingml/2006/main"/>
  </p:clrMapOvr>
</p:sld>
</file>