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d8ed18c23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0ee700d1b4318"/>
  </p:sldMasterIdLst>
  <p:sldIdLst>
    <p:sldId xmlns:r="http://schemas.openxmlformats.org/officeDocument/2006/relationships" id="256" r:id="R306ea80860ef4638"/>
    <p:sldId xmlns:r="http://schemas.openxmlformats.org/officeDocument/2006/relationships" id="257" r:id="R1582f450b5cb4558"/>
    <p:sldId xmlns:r="http://schemas.openxmlformats.org/officeDocument/2006/relationships" id="258" r:id="Re374d817da7d43aa"/>
    <p:sldId xmlns:r="http://schemas.openxmlformats.org/officeDocument/2006/relationships" id="259" r:id="R5e8c1af1a9bc4ec1"/>
    <p:sldId xmlns:r="http://schemas.openxmlformats.org/officeDocument/2006/relationships" id="260" r:id="R9f10921a2f4d4dc5"/>
    <p:sldId xmlns:r="http://schemas.openxmlformats.org/officeDocument/2006/relationships" id="261" r:id="Ra7958506364b4d20"/>
    <p:sldId xmlns:r="http://schemas.openxmlformats.org/officeDocument/2006/relationships" id="262" r:id="Rb0f07a745c9a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0ee700d1b4318" /><Relationship Type="http://schemas.openxmlformats.org/officeDocument/2006/relationships/slide" Target="/ppt/slides/slide1.xml" Id="R306ea80860ef4638" /><Relationship Type="http://schemas.openxmlformats.org/officeDocument/2006/relationships/slide" Target="/ppt/slides/slide2.xml" Id="R1582f450b5cb4558" /><Relationship Type="http://schemas.openxmlformats.org/officeDocument/2006/relationships/slide" Target="/ppt/slides/slide3.xml" Id="Re374d817da7d43aa" /><Relationship Type="http://schemas.openxmlformats.org/officeDocument/2006/relationships/slide" Target="/ppt/slides/slide4.xml" Id="R5e8c1af1a9bc4ec1" /><Relationship Type="http://schemas.openxmlformats.org/officeDocument/2006/relationships/slide" Target="/ppt/slides/slide5.xml" Id="R9f10921a2f4d4dc5" /><Relationship Type="http://schemas.openxmlformats.org/officeDocument/2006/relationships/slide" Target="/ppt/slides/slide6.xml" Id="Ra7958506364b4d20" /><Relationship Type="http://schemas.openxmlformats.org/officeDocument/2006/relationships/slide" Target="/ppt/slides/slide7.xml" Id="Rb0f07a745c9a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61dd93545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82e71919493e" /><Relationship Type="http://schemas.openxmlformats.org/officeDocument/2006/relationships/theme" Target="/ppt/slideMasters/theme/theme1.xml" Id="R8c921115f024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382e71919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79bee0f8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eaa82ed0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977f79006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2f03e0435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c4435694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a91378c0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a3615b7146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