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3adaafdce9e4da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a81bddf60274541"/>
  </p:sldMasterIdLst>
  <p:sldIdLst>
    <p:sldId xmlns:r="http://schemas.openxmlformats.org/officeDocument/2006/relationships" id="256" r:id="Re1434cd54d76488d"/>
    <p:sldId xmlns:r="http://schemas.openxmlformats.org/officeDocument/2006/relationships" id="257" r:id="R242b18f3ac114f7a"/>
    <p:sldId xmlns:r="http://schemas.openxmlformats.org/officeDocument/2006/relationships" id="258" r:id="R7c4faf8efbb146bf"/>
    <p:sldId xmlns:r="http://schemas.openxmlformats.org/officeDocument/2006/relationships" id="259" r:id="R20f814c390b043be"/>
    <p:sldId xmlns:r="http://schemas.openxmlformats.org/officeDocument/2006/relationships" id="260" r:id="R092a0ad148c64da1"/>
    <p:sldId xmlns:r="http://schemas.openxmlformats.org/officeDocument/2006/relationships" id="261" r:id="R2fff1637151c4fae"/>
    <p:sldId xmlns:r="http://schemas.openxmlformats.org/officeDocument/2006/relationships" id="262" r:id="R7eaa6ff137b840e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81bddf60274541" /><Relationship Type="http://schemas.openxmlformats.org/officeDocument/2006/relationships/slide" Target="/ppt/slides/slide1.xml" Id="Re1434cd54d76488d" /><Relationship Type="http://schemas.openxmlformats.org/officeDocument/2006/relationships/slide" Target="/ppt/slides/slide2.xml" Id="R242b18f3ac114f7a" /><Relationship Type="http://schemas.openxmlformats.org/officeDocument/2006/relationships/slide" Target="/ppt/slides/slide3.xml" Id="R7c4faf8efbb146bf" /><Relationship Type="http://schemas.openxmlformats.org/officeDocument/2006/relationships/slide" Target="/ppt/slides/slide4.xml" Id="R20f814c390b043be" /><Relationship Type="http://schemas.openxmlformats.org/officeDocument/2006/relationships/slide" Target="/ppt/slides/slide5.xml" Id="R092a0ad148c64da1" /><Relationship Type="http://schemas.openxmlformats.org/officeDocument/2006/relationships/slide" Target="/ppt/slides/slide6.xml" Id="R2fff1637151c4fae" /><Relationship Type="http://schemas.openxmlformats.org/officeDocument/2006/relationships/slide" Target="/ppt/slides/slide7.xml" Id="R7eaa6ff137b840e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1b1384e5b7492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790f1e109445e7" /><Relationship Type="http://schemas.openxmlformats.org/officeDocument/2006/relationships/theme" Target="/ppt/slideMasters/theme/theme1.xml" Id="R367728aecb4e4d4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a790f1e109445e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6825de6b1b4df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0cad6c27b440a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4c84c2f7424b5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e2f84d882f483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df71e98bd44e3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b1c0a2c1104d3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a0c61d893d454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SORTUN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SORTUN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SORTUN INVEST AS ble etablert [år] og holder til i Stjørdal.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SORTUN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SORTUN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SORTUN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−1 612 398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45 851 802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195 404 579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211 208 176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SORTUN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MOEN HELGE KARSTEIN  –  95,0 %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MOEN MARGRET FRIDRIKSSON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SORTUN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Helge Moen, Underhaugvegen 29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7514 Stjørdal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hm@kverva.no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989 574 922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SORTUN INVEST AS</a:t>
            </a:r>
          </a:p>
        </p:txBody>
      </p:sp>
    </p:spTree>
  </p:cSld>
  <p:clrMapOvr>
    <a:masterClrMapping xmlns:a="http://schemas.openxmlformats.org/drawingml/2006/main"/>
  </p:clrMapOvr>
</p:sld>
</file>