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b84454eb124f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1b2a472e204086"/>
  </p:sldMasterIdLst>
  <p:sldIdLst>
    <p:sldId xmlns:r="http://schemas.openxmlformats.org/officeDocument/2006/relationships" id="256" r:id="Rd9d96b5da7484624"/>
    <p:sldId xmlns:r="http://schemas.openxmlformats.org/officeDocument/2006/relationships" id="257" r:id="R39334a9b1e3346c6"/>
    <p:sldId xmlns:r="http://schemas.openxmlformats.org/officeDocument/2006/relationships" id="258" r:id="Rada2b073512a4ea4"/>
    <p:sldId xmlns:r="http://schemas.openxmlformats.org/officeDocument/2006/relationships" id="259" r:id="R1028d47406ed4308"/>
    <p:sldId xmlns:r="http://schemas.openxmlformats.org/officeDocument/2006/relationships" id="260" r:id="R4ae565c33fc548f5"/>
    <p:sldId xmlns:r="http://schemas.openxmlformats.org/officeDocument/2006/relationships" id="261" r:id="R954ed0bbc5344e71"/>
    <p:sldId xmlns:r="http://schemas.openxmlformats.org/officeDocument/2006/relationships" id="262" r:id="Rd551ac356646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b2a472e204086" /><Relationship Type="http://schemas.openxmlformats.org/officeDocument/2006/relationships/slide" Target="/ppt/slides/slide1.xml" Id="Rd9d96b5da7484624" /><Relationship Type="http://schemas.openxmlformats.org/officeDocument/2006/relationships/slide" Target="/ppt/slides/slide2.xml" Id="R39334a9b1e3346c6" /><Relationship Type="http://schemas.openxmlformats.org/officeDocument/2006/relationships/slide" Target="/ppt/slides/slide3.xml" Id="Rada2b073512a4ea4" /><Relationship Type="http://schemas.openxmlformats.org/officeDocument/2006/relationships/slide" Target="/ppt/slides/slide4.xml" Id="R1028d47406ed4308" /><Relationship Type="http://schemas.openxmlformats.org/officeDocument/2006/relationships/slide" Target="/ppt/slides/slide5.xml" Id="R4ae565c33fc548f5" /><Relationship Type="http://schemas.openxmlformats.org/officeDocument/2006/relationships/slide" Target="/ppt/slides/slide6.xml" Id="R954ed0bbc5344e71" /><Relationship Type="http://schemas.openxmlformats.org/officeDocument/2006/relationships/slide" Target="/ppt/slides/slide7.xml" Id="Rd551ac356646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16a73da974f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61a92060b4688" /><Relationship Type="http://schemas.openxmlformats.org/officeDocument/2006/relationships/theme" Target="/ppt/slideMasters/theme/theme1.xml" Id="R215453d1cd2048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761a92060b46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7726264f848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163b07a4640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0d12c0bce4d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679770da345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cc11027e44c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6ade385f744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ac54212f9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ARTEMIS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ARTEMIS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ARTEMIS INVESTMENT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ARTEMIS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ARTEMIS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ARTEMIS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6 836 111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8 447 810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ARTEMIS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HÅVARD HUSBY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ARTEMIS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Rytterfaret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989 574 868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ARTEMIS INVESTMENT AS</a:t>
            </a:r>
          </a:p>
        </p:txBody>
      </p:sp>
    </p:spTree>
  </p:cSld>
  <p:clrMapOvr>
    <a:masterClrMapping xmlns:a="http://schemas.openxmlformats.org/drawingml/2006/main"/>
  </p:clrMapOvr>
</p:sld>
</file>