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3eab01711a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57a324cf664827"/>
  </p:sldMasterIdLst>
  <p:sldIdLst>
    <p:sldId xmlns:r="http://schemas.openxmlformats.org/officeDocument/2006/relationships" id="256" r:id="R26dadce010b044a3"/>
    <p:sldId xmlns:r="http://schemas.openxmlformats.org/officeDocument/2006/relationships" id="257" r:id="R019ad1582a48464c"/>
    <p:sldId xmlns:r="http://schemas.openxmlformats.org/officeDocument/2006/relationships" id="258" r:id="Rcfcc9500626e4f21"/>
    <p:sldId xmlns:r="http://schemas.openxmlformats.org/officeDocument/2006/relationships" id="259" r:id="R74da4be3f395439b"/>
    <p:sldId xmlns:r="http://schemas.openxmlformats.org/officeDocument/2006/relationships" id="260" r:id="Rce25922f70684d91"/>
    <p:sldId xmlns:r="http://schemas.openxmlformats.org/officeDocument/2006/relationships" id="261" r:id="R7279c98c00bd46f4"/>
    <p:sldId xmlns:r="http://schemas.openxmlformats.org/officeDocument/2006/relationships" id="262" r:id="R89a00df90dc3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7a324cf664827" /><Relationship Type="http://schemas.openxmlformats.org/officeDocument/2006/relationships/slide" Target="/ppt/slides/slide1.xml" Id="R26dadce010b044a3" /><Relationship Type="http://schemas.openxmlformats.org/officeDocument/2006/relationships/slide" Target="/ppt/slides/slide2.xml" Id="R019ad1582a48464c" /><Relationship Type="http://schemas.openxmlformats.org/officeDocument/2006/relationships/slide" Target="/ppt/slides/slide3.xml" Id="Rcfcc9500626e4f21" /><Relationship Type="http://schemas.openxmlformats.org/officeDocument/2006/relationships/slide" Target="/ppt/slides/slide4.xml" Id="R74da4be3f395439b" /><Relationship Type="http://schemas.openxmlformats.org/officeDocument/2006/relationships/slide" Target="/ppt/slides/slide5.xml" Id="Rce25922f70684d91" /><Relationship Type="http://schemas.openxmlformats.org/officeDocument/2006/relationships/slide" Target="/ppt/slides/slide6.xml" Id="R7279c98c00bd46f4" /><Relationship Type="http://schemas.openxmlformats.org/officeDocument/2006/relationships/slide" Target="/ppt/slides/slide7.xml" Id="R89a00df90dc3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0ea644e9c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f380716744b1c" /><Relationship Type="http://schemas.openxmlformats.org/officeDocument/2006/relationships/theme" Target="/ppt/slideMasters/theme/theme1.xml" Id="R7e17867f508a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5f380716744b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6d1272210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aa1e2512747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f871e0d5042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c1a04e9b8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0825ee3e044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a69e7e5d944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d84efe6a148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BUSINESS SERVICES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30 431 777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−2 494 360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−2 263 100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10 247 094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989 572 938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