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414d23e4fa4e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db2a11e3d64910"/>
  </p:sldMasterIdLst>
  <p:sldIdLst>
    <p:sldId xmlns:r="http://schemas.openxmlformats.org/officeDocument/2006/relationships" id="256" r:id="R7ead5a5dd4754475"/>
    <p:sldId xmlns:r="http://schemas.openxmlformats.org/officeDocument/2006/relationships" id="257" r:id="Ra39872b40b474ddf"/>
    <p:sldId xmlns:r="http://schemas.openxmlformats.org/officeDocument/2006/relationships" id="258" r:id="R5b6afb15994f4384"/>
    <p:sldId xmlns:r="http://schemas.openxmlformats.org/officeDocument/2006/relationships" id="259" r:id="R03b056ce1cb04356"/>
    <p:sldId xmlns:r="http://schemas.openxmlformats.org/officeDocument/2006/relationships" id="260" r:id="R77bee5e8455544f8"/>
    <p:sldId xmlns:r="http://schemas.openxmlformats.org/officeDocument/2006/relationships" id="261" r:id="Rc9baa63204ce48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db2a11e3d64910" /><Relationship Type="http://schemas.openxmlformats.org/officeDocument/2006/relationships/slide" Target="/ppt/slides/slide1.xml" Id="R7ead5a5dd4754475" /><Relationship Type="http://schemas.openxmlformats.org/officeDocument/2006/relationships/slide" Target="/ppt/slides/slide2.xml" Id="Ra39872b40b474ddf" /><Relationship Type="http://schemas.openxmlformats.org/officeDocument/2006/relationships/slide" Target="/ppt/slides/slide3.xml" Id="R5b6afb15994f4384" /><Relationship Type="http://schemas.openxmlformats.org/officeDocument/2006/relationships/slide" Target="/ppt/slides/slide4.xml" Id="R03b056ce1cb04356" /><Relationship Type="http://schemas.openxmlformats.org/officeDocument/2006/relationships/slide" Target="/ppt/slides/slide5.xml" Id="R77bee5e8455544f8" /><Relationship Type="http://schemas.openxmlformats.org/officeDocument/2006/relationships/slide" Target="/ppt/slides/slide6.xml" Id="Rc9baa63204ce48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fa684c0d4047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ceff8780b449c" /><Relationship Type="http://schemas.openxmlformats.org/officeDocument/2006/relationships/theme" Target="/ppt/slideMasters/theme/theme1.xml" Id="R756f2f8f542049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7ceff8780b44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ccc9f5a4240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5d73d295b4f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d2af79ed947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c8a2d75b14c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48d08b12143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e5fd92d954d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HOVEDGT 52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HOVEDGT 52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HOVEDGT 52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HOVEDGT 52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HOVEDGT 52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HOVEDGT 52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272 634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6 843 202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9 971 569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HOVEDGT 52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989 550 772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HOVEDGT 52 AS</a:t>
            </a:r>
          </a:p>
        </p:txBody>
      </p:sp>
    </p:spTree>
  </p:cSld>
  <p:clrMapOvr>
    <a:masterClrMapping xmlns:a="http://schemas.openxmlformats.org/drawingml/2006/main"/>
  </p:clrMapOvr>
</p:sld>
</file>