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8d2c33481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c450dc0bb4bc8"/>
  </p:sldMasterIdLst>
  <p:sldIdLst>
    <p:sldId xmlns:r="http://schemas.openxmlformats.org/officeDocument/2006/relationships" id="256" r:id="Rac95adb11ab34b50"/>
    <p:sldId xmlns:r="http://schemas.openxmlformats.org/officeDocument/2006/relationships" id="257" r:id="R74be9f4bc65d43a4"/>
    <p:sldId xmlns:r="http://schemas.openxmlformats.org/officeDocument/2006/relationships" id="258" r:id="Rc5eebf36570e44b7"/>
    <p:sldId xmlns:r="http://schemas.openxmlformats.org/officeDocument/2006/relationships" id="259" r:id="Rdddecd90bf4a4c35"/>
    <p:sldId xmlns:r="http://schemas.openxmlformats.org/officeDocument/2006/relationships" id="260" r:id="Rae74b83ddacd400a"/>
    <p:sldId xmlns:r="http://schemas.openxmlformats.org/officeDocument/2006/relationships" id="261" r:id="Ra319538443fb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c450dc0bb4bc8" /><Relationship Type="http://schemas.openxmlformats.org/officeDocument/2006/relationships/slide" Target="/ppt/slides/slide1.xml" Id="Rac95adb11ab34b50" /><Relationship Type="http://schemas.openxmlformats.org/officeDocument/2006/relationships/slide" Target="/ppt/slides/slide2.xml" Id="R74be9f4bc65d43a4" /><Relationship Type="http://schemas.openxmlformats.org/officeDocument/2006/relationships/slide" Target="/ppt/slides/slide3.xml" Id="Rc5eebf36570e44b7" /><Relationship Type="http://schemas.openxmlformats.org/officeDocument/2006/relationships/slide" Target="/ppt/slides/slide4.xml" Id="Rdddecd90bf4a4c35" /><Relationship Type="http://schemas.openxmlformats.org/officeDocument/2006/relationships/slide" Target="/ppt/slides/slide5.xml" Id="Rae74b83ddacd400a" /><Relationship Type="http://schemas.openxmlformats.org/officeDocument/2006/relationships/slide" Target="/ppt/slides/slide6.xml" Id="Ra319538443fb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5abaa702e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5c8a13bb843a6" /><Relationship Type="http://schemas.openxmlformats.org/officeDocument/2006/relationships/theme" Target="/ppt/slideMasters/theme/theme1.xml" Id="R7a2b5663bbe4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5c8a13bb8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82d48aa2e4a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310dd3e0945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ff63d1cc3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ad33a15954a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5a4fcae0c4d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a4960fb6740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HOVEDGT 52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HOVEDGT 52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HOVEDGT 52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HOVEDGT 52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HOVEDGT 52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HOVEDGT 52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989 550 772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HOVEDGT 52 AS</a:t>
            </a:r>
          </a:p>
        </p:txBody>
      </p:sp>
    </p:spTree>
  </p:cSld>
  <p:clrMapOvr>
    <a:masterClrMapping xmlns:a="http://schemas.openxmlformats.org/drawingml/2006/main"/>
  </p:clrMapOvr>
</p:sld>
</file>