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275d20fa447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030cc032943df"/>
  </p:sldMasterIdLst>
  <p:sldIdLst>
    <p:sldId xmlns:r="http://schemas.openxmlformats.org/officeDocument/2006/relationships" id="256" r:id="Rabc6b3370f2840b4"/>
    <p:sldId xmlns:r="http://schemas.openxmlformats.org/officeDocument/2006/relationships" id="257" r:id="R037a2b1b389c487e"/>
    <p:sldId xmlns:r="http://schemas.openxmlformats.org/officeDocument/2006/relationships" id="258" r:id="R126071da29c941fd"/>
    <p:sldId xmlns:r="http://schemas.openxmlformats.org/officeDocument/2006/relationships" id="259" r:id="R052f2ebc1416482c"/>
    <p:sldId xmlns:r="http://schemas.openxmlformats.org/officeDocument/2006/relationships" id="260" r:id="R44ad4d924dcb4aca"/>
    <p:sldId xmlns:r="http://schemas.openxmlformats.org/officeDocument/2006/relationships" id="261" r:id="Rc8b6257538f44b4d"/>
    <p:sldId xmlns:r="http://schemas.openxmlformats.org/officeDocument/2006/relationships" id="262" r:id="R119c8962f54343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030cc032943df" /><Relationship Type="http://schemas.openxmlformats.org/officeDocument/2006/relationships/slide" Target="/ppt/slides/slide1.xml" Id="Rabc6b3370f2840b4" /><Relationship Type="http://schemas.openxmlformats.org/officeDocument/2006/relationships/slide" Target="/ppt/slides/slide2.xml" Id="R037a2b1b389c487e" /><Relationship Type="http://schemas.openxmlformats.org/officeDocument/2006/relationships/slide" Target="/ppt/slides/slide3.xml" Id="R126071da29c941fd" /><Relationship Type="http://schemas.openxmlformats.org/officeDocument/2006/relationships/slide" Target="/ppt/slides/slide4.xml" Id="R052f2ebc1416482c" /><Relationship Type="http://schemas.openxmlformats.org/officeDocument/2006/relationships/slide" Target="/ppt/slides/slide5.xml" Id="R44ad4d924dcb4aca" /><Relationship Type="http://schemas.openxmlformats.org/officeDocument/2006/relationships/slide" Target="/ppt/slides/slide6.xml" Id="Rc8b6257538f44b4d" /><Relationship Type="http://schemas.openxmlformats.org/officeDocument/2006/relationships/slide" Target="/ppt/slides/slide7.xml" Id="R119c8962f54343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e464b7165b45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1881884474956" /><Relationship Type="http://schemas.openxmlformats.org/officeDocument/2006/relationships/theme" Target="/ppt/slideMasters/theme/theme1.xml" Id="R63b22cb2f41044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188188447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7468675ca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481376cd945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c6a9cbfc946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99df03dac4b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d755446204f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dd93980e04b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f4416fd99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STEINBRÅTEN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TRANSPORT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17 714 363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18 527 821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STEINBRÅTEN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