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7ee647a263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b74b9bea64355"/>
  </p:sldMasterIdLst>
  <p:sldIdLst>
    <p:sldId xmlns:r="http://schemas.openxmlformats.org/officeDocument/2006/relationships" id="256" r:id="R0c4bfd874e1a40fe"/>
    <p:sldId xmlns:r="http://schemas.openxmlformats.org/officeDocument/2006/relationships" id="257" r:id="R4ef31cd6e2f7434d"/>
    <p:sldId xmlns:r="http://schemas.openxmlformats.org/officeDocument/2006/relationships" id="258" r:id="Rf3f1478b44034ab4"/>
    <p:sldId xmlns:r="http://schemas.openxmlformats.org/officeDocument/2006/relationships" id="259" r:id="R43d39ffca6c949bf"/>
    <p:sldId xmlns:r="http://schemas.openxmlformats.org/officeDocument/2006/relationships" id="260" r:id="Rdb9c68d3cbbe4979"/>
    <p:sldId xmlns:r="http://schemas.openxmlformats.org/officeDocument/2006/relationships" id="261" r:id="R197e92ec481940b9"/>
    <p:sldId xmlns:r="http://schemas.openxmlformats.org/officeDocument/2006/relationships" id="262" r:id="R0b0d0744839d44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b74b9bea64355" /><Relationship Type="http://schemas.openxmlformats.org/officeDocument/2006/relationships/slide" Target="/ppt/slides/slide1.xml" Id="R0c4bfd874e1a40fe" /><Relationship Type="http://schemas.openxmlformats.org/officeDocument/2006/relationships/slide" Target="/ppt/slides/slide2.xml" Id="R4ef31cd6e2f7434d" /><Relationship Type="http://schemas.openxmlformats.org/officeDocument/2006/relationships/slide" Target="/ppt/slides/slide3.xml" Id="Rf3f1478b44034ab4" /><Relationship Type="http://schemas.openxmlformats.org/officeDocument/2006/relationships/slide" Target="/ppt/slides/slide4.xml" Id="R43d39ffca6c949bf" /><Relationship Type="http://schemas.openxmlformats.org/officeDocument/2006/relationships/slide" Target="/ppt/slides/slide5.xml" Id="Rdb9c68d3cbbe4979" /><Relationship Type="http://schemas.openxmlformats.org/officeDocument/2006/relationships/slide" Target="/ppt/slides/slide6.xml" Id="R197e92ec481940b9" /><Relationship Type="http://schemas.openxmlformats.org/officeDocument/2006/relationships/slide" Target="/ppt/slides/slide7.xml" Id="R0b0d0744839d44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c35252248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c640b17bc4d67" /><Relationship Type="http://schemas.openxmlformats.org/officeDocument/2006/relationships/theme" Target="/ppt/slideMasters/theme/theme1.xml" Id="R70fabbbf2e02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9c640b17bc4d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010941d4146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8e447f930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7a0ae42e345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d0e31662d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d225bb0bf40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5cebc521943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58d110d1d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LEVANTOR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25 237 210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118 667 977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119 307 394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TYLL HOLDING AB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71 47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levantor@levantor.no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LEVANTOR AS</a:t>
            </a:r>
          </a:p>
        </p:txBody>
      </p:sp>
    </p:spTree>
  </p:cSld>
  <p:clrMapOvr>
    <a:masterClrMapping xmlns:a="http://schemas.openxmlformats.org/drawingml/2006/main"/>
  </p:clrMapOvr>
</p:sld>
</file>