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f64d06dc7541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4b73137f0f419c"/>
  </p:sldMasterIdLst>
  <p:sldIdLst>
    <p:sldId xmlns:r="http://schemas.openxmlformats.org/officeDocument/2006/relationships" id="256" r:id="Rba097de497674ebc"/>
    <p:sldId xmlns:r="http://schemas.openxmlformats.org/officeDocument/2006/relationships" id="257" r:id="R194ba9fc68c34d19"/>
    <p:sldId xmlns:r="http://schemas.openxmlformats.org/officeDocument/2006/relationships" id="258" r:id="R4ce69fe5f6a34f14"/>
    <p:sldId xmlns:r="http://schemas.openxmlformats.org/officeDocument/2006/relationships" id="259" r:id="R543b5684a5054db7"/>
    <p:sldId xmlns:r="http://schemas.openxmlformats.org/officeDocument/2006/relationships" id="260" r:id="Recf32d302846487b"/>
    <p:sldId xmlns:r="http://schemas.openxmlformats.org/officeDocument/2006/relationships" id="261" r:id="Rec5214bbaacd4520"/>
    <p:sldId xmlns:r="http://schemas.openxmlformats.org/officeDocument/2006/relationships" id="262" r:id="R6b5f89f11c6749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b73137f0f419c" /><Relationship Type="http://schemas.openxmlformats.org/officeDocument/2006/relationships/slide" Target="/ppt/slides/slide1.xml" Id="Rba097de497674ebc" /><Relationship Type="http://schemas.openxmlformats.org/officeDocument/2006/relationships/slide" Target="/ppt/slides/slide2.xml" Id="R194ba9fc68c34d19" /><Relationship Type="http://schemas.openxmlformats.org/officeDocument/2006/relationships/slide" Target="/ppt/slides/slide3.xml" Id="R4ce69fe5f6a34f14" /><Relationship Type="http://schemas.openxmlformats.org/officeDocument/2006/relationships/slide" Target="/ppt/slides/slide4.xml" Id="R543b5684a5054db7" /><Relationship Type="http://schemas.openxmlformats.org/officeDocument/2006/relationships/slide" Target="/ppt/slides/slide5.xml" Id="Recf32d302846487b" /><Relationship Type="http://schemas.openxmlformats.org/officeDocument/2006/relationships/slide" Target="/ppt/slides/slide6.xml" Id="Rec5214bbaacd4520" /><Relationship Type="http://schemas.openxmlformats.org/officeDocument/2006/relationships/slide" Target="/ppt/slides/slide7.xml" Id="R6b5f89f11c6749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4c6b121b849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82c8b5fb04ab5" /><Relationship Type="http://schemas.openxmlformats.org/officeDocument/2006/relationships/theme" Target="/ppt/slideMasters/theme/theme1.xml" Id="Rf94be3df588442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e82c8b5fb04a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a85a6ef2546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44d2b34864e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1128622db47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b930aa67d44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ce72f5d88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f5cea391949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12881ca914a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LAMHOLMEN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89 698 826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450 258 904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744 631 491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95,5 %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