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7e77aa65848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fa1292bd9420b"/>
  </p:sldMasterIdLst>
  <p:sldIdLst>
    <p:sldId xmlns:r="http://schemas.openxmlformats.org/officeDocument/2006/relationships" id="256" r:id="R1e54198914d14ed1"/>
    <p:sldId xmlns:r="http://schemas.openxmlformats.org/officeDocument/2006/relationships" id="257" r:id="Rbeff20704f3b4dc9"/>
    <p:sldId xmlns:r="http://schemas.openxmlformats.org/officeDocument/2006/relationships" id="258" r:id="Rd59e0d81913b4e65"/>
    <p:sldId xmlns:r="http://schemas.openxmlformats.org/officeDocument/2006/relationships" id="259" r:id="R3700a8dee98e4604"/>
    <p:sldId xmlns:r="http://schemas.openxmlformats.org/officeDocument/2006/relationships" id="260" r:id="R0079d6f304574719"/>
    <p:sldId xmlns:r="http://schemas.openxmlformats.org/officeDocument/2006/relationships" id="261" r:id="Rb1e0e2a23f27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fa1292bd9420b" /><Relationship Type="http://schemas.openxmlformats.org/officeDocument/2006/relationships/slide" Target="/ppt/slides/slide1.xml" Id="R1e54198914d14ed1" /><Relationship Type="http://schemas.openxmlformats.org/officeDocument/2006/relationships/slide" Target="/ppt/slides/slide2.xml" Id="Rbeff20704f3b4dc9" /><Relationship Type="http://schemas.openxmlformats.org/officeDocument/2006/relationships/slide" Target="/ppt/slides/slide3.xml" Id="Rd59e0d81913b4e65" /><Relationship Type="http://schemas.openxmlformats.org/officeDocument/2006/relationships/slide" Target="/ppt/slides/slide4.xml" Id="R3700a8dee98e4604" /><Relationship Type="http://schemas.openxmlformats.org/officeDocument/2006/relationships/slide" Target="/ppt/slides/slide5.xml" Id="R0079d6f304574719" /><Relationship Type="http://schemas.openxmlformats.org/officeDocument/2006/relationships/slide" Target="/ppt/slides/slide6.xml" Id="Rb1e0e2a23f27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91f755b04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b31e14e124189" /><Relationship Type="http://schemas.openxmlformats.org/officeDocument/2006/relationships/theme" Target="/ppt/slideMasters/theme/theme1.xml" Id="Ra31c7244cff1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6b31e14e12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8fcff777240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8f8f0bc1e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000118b59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1bf61887045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51611c3d4c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77f16370742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