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366098079d47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b4a83448254387"/>
  </p:sldMasterIdLst>
  <p:sldIdLst>
    <p:sldId xmlns:r="http://schemas.openxmlformats.org/officeDocument/2006/relationships" id="256" r:id="Racad17c5dd9e4af4"/>
    <p:sldId xmlns:r="http://schemas.openxmlformats.org/officeDocument/2006/relationships" id="257" r:id="Rf04077115f8d4667"/>
    <p:sldId xmlns:r="http://schemas.openxmlformats.org/officeDocument/2006/relationships" id="258" r:id="Re369e0ec7e8549bf"/>
    <p:sldId xmlns:r="http://schemas.openxmlformats.org/officeDocument/2006/relationships" id="259" r:id="R2120f60b11cf42ca"/>
    <p:sldId xmlns:r="http://schemas.openxmlformats.org/officeDocument/2006/relationships" id="260" r:id="Rcc8065134d1c417b"/>
    <p:sldId xmlns:r="http://schemas.openxmlformats.org/officeDocument/2006/relationships" id="261" r:id="R5292ce9ae91445ff"/>
    <p:sldId xmlns:r="http://schemas.openxmlformats.org/officeDocument/2006/relationships" id="262" r:id="Rdfe526c4d56149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4a83448254387" /><Relationship Type="http://schemas.openxmlformats.org/officeDocument/2006/relationships/slide" Target="/ppt/slides/slide1.xml" Id="Racad17c5dd9e4af4" /><Relationship Type="http://schemas.openxmlformats.org/officeDocument/2006/relationships/slide" Target="/ppt/slides/slide2.xml" Id="Rf04077115f8d4667" /><Relationship Type="http://schemas.openxmlformats.org/officeDocument/2006/relationships/slide" Target="/ppt/slides/slide3.xml" Id="Re369e0ec7e8549bf" /><Relationship Type="http://schemas.openxmlformats.org/officeDocument/2006/relationships/slide" Target="/ppt/slides/slide4.xml" Id="R2120f60b11cf42ca" /><Relationship Type="http://schemas.openxmlformats.org/officeDocument/2006/relationships/slide" Target="/ppt/slides/slide5.xml" Id="Rcc8065134d1c417b" /><Relationship Type="http://schemas.openxmlformats.org/officeDocument/2006/relationships/slide" Target="/ppt/slides/slide6.xml" Id="R5292ce9ae91445ff" /><Relationship Type="http://schemas.openxmlformats.org/officeDocument/2006/relationships/slide" Target="/ppt/slides/slide7.xml" Id="Rdfe526c4d56149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312c371b941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b18ced1084326" /><Relationship Type="http://schemas.openxmlformats.org/officeDocument/2006/relationships/theme" Target="/ppt/slideMasters/theme/theme1.xml" Id="R5dba17c825644a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4b18ced10843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414050c264e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ed681a2b2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d31aa190848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51029e06041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4485047db4e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2bdfdfbdc49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47dc910fb48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ANAKONDA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ANAKONDA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7 730 454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81 563 476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81 905 012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HOLTAN LESKOVSKY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Holtan Leskovsky, Holgerslystveien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989 459 643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