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891d53730543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11791d0b084dc3"/>
  </p:sldMasterIdLst>
  <p:sldIdLst>
    <p:sldId xmlns:r="http://schemas.openxmlformats.org/officeDocument/2006/relationships" id="256" r:id="R853589dc93e1454b"/>
    <p:sldId xmlns:r="http://schemas.openxmlformats.org/officeDocument/2006/relationships" id="257" r:id="Rfe2dc898f95a4e40"/>
    <p:sldId xmlns:r="http://schemas.openxmlformats.org/officeDocument/2006/relationships" id="258" r:id="Rd2f114c0bb0c444d"/>
    <p:sldId xmlns:r="http://schemas.openxmlformats.org/officeDocument/2006/relationships" id="259" r:id="R5252e8c421c9411d"/>
    <p:sldId xmlns:r="http://schemas.openxmlformats.org/officeDocument/2006/relationships" id="260" r:id="Rc2e2c93208a748ca"/>
    <p:sldId xmlns:r="http://schemas.openxmlformats.org/officeDocument/2006/relationships" id="261" r:id="R9fc3a7cf201e4d63"/>
    <p:sldId xmlns:r="http://schemas.openxmlformats.org/officeDocument/2006/relationships" id="262" r:id="R5a47802ef3d240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11791d0b084dc3" /><Relationship Type="http://schemas.openxmlformats.org/officeDocument/2006/relationships/slide" Target="/ppt/slides/slide1.xml" Id="R853589dc93e1454b" /><Relationship Type="http://schemas.openxmlformats.org/officeDocument/2006/relationships/slide" Target="/ppt/slides/slide2.xml" Id="Rfe2dc898f95a4e40" /><Relationship Type="http://schemas.openxmlformats.org/officeDocument/2006/relationships/slide" Target="/ppt/slides/slide3.xml" Id="Rd2f114c0bb0c444d" /><Relationship Type="http://schemas.openxmlformats.org/officeDocument/2006/relationships/slide" Target="/ppt/slides/slide4.xml" Id="R5252e8c421c9411d" /><Relationship Type="http://schemas.openxmlformats.org/officeDocument/2006/relationships/slide" Target="/ppt/slides/slide5.xml" Id="Rc2e2c93208a748ca" /><Relationship Type="http://schemas.openxmlformats.org/officeDocument/2006/relationships/slide" Target="/ppt/slides/slide6.xml" Id="R9fc3a7cf201e4d63" /><Relationship Type="http://schemas.openxmlformats.org/officeDocument/2006/relationships/slide" Target="/ppt/slides/slide7.xml" Id="R5a47802ef3d240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e19ed6e1f47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e4451c1844106" /><Relationship Type="http://schemas.openxmlformats.org/officeDocument/2006/relationships/theme" Target="/ppt/slideMasters/theme/theme1.xml" Id="Rb70438ff593b49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ce4451c18441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f0a89ffe44b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8e80c9fc346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674b37d2747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3f87fe86443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5d420356144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d4be9643048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94a2931f94f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ROLF BIRKELAND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ROLF BIRKELAND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3 239 556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514 388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973 157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Rigetjønnveien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74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www.rolfbirkeland.no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989 411 977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ROLF BIRKELAND AS</a:t>
            </a:r>
          </a:p>
        </p:txBody>
      </p:sp>
    </p:spTree>
  </p:cSld>
  <p:clrMapOvr>
    <a:masterClrMapping xmlns:a="http://schemas.openxmlformats.org/drawingml/2006/main"/>
  </p:clrMapOvr>
</p:sld>
</file>