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c69750de8bb4cf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d4ee44854c14d3e"/>
  </p:sldMasterIdLst>
  <p:sldIdLst>
    <p:sldId xmlns:r="http://schemas.openxmlformats.org/officeDocument/2006/relationships" id="256" r:id="Re1ea805275b14bec"/>
    <p:sldId xmlns:r="http://schemas.openxmlformats.org/officeDocument/2006/relationships" id="257" r:id="R9cb781e2da004163"/>
    <p:sldId xmlns:r="http://schemas.openxmlformats.org/officeDocument/2006/relationships" id="258" r:id="Rcabb32d5a054452a"/>
    <p:sldId xmlns:r="http://schemas.openxmlformats.org/officeDocument/2006/relationships" id="259" r:id="Re935c5b974144eaa"/>
    <p:sldId xmlns:r="http://schemas.openxmlformats.org/officeDocument/2006/relationships" id="260" r:id="Re1d304715e7f4a3e"/>
    <p:sldId xmlns:r="http://schemas.openxmlformats.org/officeDocument/2006/relationships" id="261" r:id="R0628e41b2d9d42cc"/>
    <p:sldId xmlns:r="http://schemas.openxmlformats.org/officeDocument/2006/relationships" id="262" r:id="R936b1a9869ae4e3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4ee44854c14d3e" /><Relationship Type="http://schemas.openxmlformats.org/officeDocument/2006/relationships/slide" Target="/ppt/slides/slide1.xml" Id="Re1ea805275b14bec" /><Relationship Type="http://schemas.openxmlformats.org/officeDocument/2006/relationships/slide" Target="/ppt/slides/slide2.xml" Id="R9cb781e2da004163" /><Relationship Type="http://schemas.openxmlformats.org/officeDocument/2006/relationships/slide" Target="/ppt/slides/slide3.xml" Id="Rcabb32d5a054452a" /><Relationship Type="http://schemas.openxmlformats.org/officeDocument/2006/relationships/slide" Target="/ppt/slides/slide4.xml" Id="Re935c5b974144eaa" /><Relationship Type="http://schemas.openxmlformats.org/officeDocument/2006/relationships/slide" Target="/ppt/slides/slide5.xml" Id="Re1d304715e7f4a3e" /><Relationship Type="http://schemas.openxmlformats.org/officeDocument/2006/relationships/slide" Target="/ppt/slides/slide6.xml" Id="R0628e41b2d9d42cc" /><Relationship Type="http://schemas.openxmlformats.org/officeDocument/2006/relationships/slide" Target="/ppt/slides/slide7.xml" Id="R936b1a9869ae4e3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39724ef392429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765f9e140e4898" /><Relationship Type="http://schemas.openxmlformats.org/officeDocument/2006/relationships/theme" Target="/ppt/slideMasters/theme/theme1.xml" Id="Re08e145118d54b0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6765f9e140e489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d4b07781144fa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8c8732700d4a9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b96388b8074cb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5bedd6261a4f9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c1702d1bd34d2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5575aad449489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f21f3ad49b4c0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BREKKESTRANDA FJORDHOTEL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BREKKESTRANDA FJORDHOTEL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BREKKESTRANDA FJORDHOTEL AS ble etablert [år] og holder til i Brekke.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BREKKESTRANDA FJORDHOTEL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BREKKESTRANDA FJORDHOTEL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BREKKESTRANDA FJORDHOTEL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5 298 132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982 557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760 461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2 634 419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5 258 124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BREKKESTRANDA FJORDHOTEL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BREKKESTRANDA EIENDOMSSELSKAP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BREKKESTRANDA FJORDHOTEL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Sognefjordvegen 587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5961 Brekke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linda@yellowcom.se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989 400 428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BREKKESTRANDA FJORDHOTEL AS</a:t>
            </a:r>
          </a:p>
        </p:txBody>
      </p:sp>
    </p:spTree>
  </p:cSld>
  <p:clrMapOvr>
    <a:masterClrMapping xmlns:a="http://schemas.openxmlformats.org/drawingml/2006/main"/>
  </p:clrMapOvr>
</p:sld>
</file>