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88aecbdd5b49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91045efdb4786"/>
  </p:sldMasterIdLst>
  <p:sldIdLst>
    <p:sldId xmlns:r="http://schemas.openxmlformats.org/officeDocument/2006/relationships" id="256" r:id="R7a7794c2f54444e8"/>
    <p:sldId xmlns:r="http://schemas.openxmlformats.org/officeDocument/2006/relationships" id="257" r:id="R1f92b9c6d6954167"/>
    <p:sldId xmlns:r="http://schemas.openxmlformats.org/officeDocument/2006/relationships" id="258" r:id="Re3a242a58620438b"/>
    <p:sldId xmlns:r="http://schemas.openxmlformats.org/officeDocument/2006/relationships" id="259" r:id="Re826022d10a9495a"/>
    <p:sldId xmlns:r="http://schemas.openxmlformats.org/officeDocument/2006/relationships" id="260" r:id="R47b454a3068c4c30"/>
    <p:sldId xmlns:r="http://schemas.openxmlformats.org/officeDocument/2006/relationships" id="261" r:id="Re3a0eb46cd034eff"/>
    <p:sldId xmlns:r="http://schemas.openxmlformats.org/officeDocument/2006/relationships" id="262" r:id="R123f92c59401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91045efdb4786" /><Relationship Type="http://schemas.openxmlformats.org/officeDocument/2006/relationships/slide" Target="/ppt/slides/slide1.xml" Id="R7a7794c2f54444e8" /><Relationship Type="http://schemas.openxmlformats.org/officeDocument/2006/relationships/slide" Target="/ppt/slides/slide2.xml" Id="R1f92b9c6d6954167" /><Relationship Type="http://schemas.openxmlformats.org/officeDocument/2006/relationships/slide" Target="/ppt/slides/slide3.xml" Id="Re3a242a58620438b" /><Relationship Type="http://schemas.openxmlformats.org/officeDocument/2006/relationships/slide" Target="/ppt/slides/slide4.xml" Id="Re826022d10a9495a" /><Relationship Type="http://schemas.openxmlformats.org/officeDocument/2006/relationships/slide" Target="/ppt/slides/slide5.xml" Id="R47b454a3068c4c30" /><Relationship Type="http://schemas.openxmlformats.org/officeDocument/2006/relationships/slide" Target="/ppt/slides/slide6.xml" Id="Re3a0eb46cd034eff" /><Relationship Type="http://schemas.openxmlformats.org/officeDocument/2006/relationships/slide" Target="/ppt/slides/slide7.xml" Id="R123f92c59401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c4a47d516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44b13ebc74f89" /><Relationship Type="http://schemas.openxmlformats.org/officeDocument/2006/relationships/theme" Target="/ppt/slideMasters/theme/theme1.xml" Id="R826f62a450ee42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44b13ebc74f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4b9be8547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5752805d6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56c5b22f9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0abc20140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3427e15d24a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c66cff58148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17b43a7fd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MALTHO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4 353 814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37 367 100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HAGESTUEN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Wolffs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