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59618ed842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dd11550b964336"/>
  </p:sldMasterIdLst>
  <p:sldIdLst>
    <p:sldId xmlns:r="http://schemas.openxmlformats.org/officeDocument/2006/relationships" id="256" r:id="Ra43ceff964f947a0"/>
    <p:sldId xmlns:r="http://schemas.openxmlformats.org/officeDocument/2006/relationships" id="257" r:id="R712523074a734f9c"/>
    <p:sldId xmlns:r="http://schemas.openxmlformats.org/officeDocument/2006/relationships" id="258" r:id="R593499d8347a4567"/>
    <p:sldId xmlns:r="http://schemas.openxmlformats.org/officeDocument/2006/relationships" id="259" r:id="Rba325e1ced6b4c66"/>
    <p:sldId xmlns:r="http://schemas.openxmlformats.org/officeDocument/2006/relationships" id="260" r:id="R75e688863ed9478b"/>
    <p:sldId xmlns:r="http://schemas.openxmlformats.org/officeDocument/2006/relationships" id="261" r:id="R514ba82a22e6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d11550b964336" /><Relationship Type="http://schemas.openxmlformats.org/officeDocument/2006/relationships/slide" Target="/ppt/slides/slide1.xml" Id="Ra43ceff964f947a0" /><Relationship Type="http://schemas.openxmlformats.org/officeDocument/2006/relationships/slide" Target="/ppt/slides/slide2.xml" Id="R712523074a734f9c" /><Relationship Type="http://schemas.openxmlformats.org/officeDocument/2006/relationships/slide" Target="/ppt/slides/slide3.xml" Id="R593499d8347a4567" /><Relationship Type="http://schemas.openxmlformats.org/officeDocument/2006/relationships/slide" Target="/ppt/slides/slide4.xml" Id="Rba325e1ced6b4c66" /><Relationship Type="http://schemas.openxmlformats.org/officeDocument/2006/relationships/slide" Target="/ppt/slides/slide5.xml" Id="R75e688863ed9478b" /><Relationship Type="http://schemas.openxmlformats.org/officeDocument/2006/relationships/slide" Target="/ppt/slides/slide6.xml" Id="R514ba82a22e6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c67c64d6244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6e2c3610e4e73" /><Relationship Type="http://schemas.openxmlformats.org/officeDocument/2006/relationships/theme" Target="/ppt/slideMasters/theme/theme1.xml" Id="R49f147754a9a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6e2c3610e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5794d4a0e47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43fb0f29e4b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e3563e938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d6807ea0d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9530d19d84e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56628da15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MALTHO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Wolffs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989 395 416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