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a46083b46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80887c3ba49bd"/>
  </p:sldMasterIdLst>
  <p:sldIdLst>
    <p:sldId xmlns:r="http://schemas.openxmlformats.org/officeDocument/2006/relationships" id="256" r:id="Rf674c923c5df44ee"/>
    <p:sldId xmlns:r="http://schemas.openxmlformats.org/officeDocument/2006/relationships" id="257" r:id="R31427b1d947649cf"/>
    <p:sldId xmlns:r="http://schemas.openxmlformats.org/officeDocument/2006/relationships" id="258" r:id="R3f4aad4b97074042"/>
    <p:sldId xmlns:r="http://schemas.openxmlformats.org/officeDocument/2006/relationships" id="259" r:id="Rc0d6782c69a94a23"/>
    <p:sldId xmlns:r="http://schemas.openxmlformats.org/officeDocument/2006/relationships" id="260" r:id="R11686dd59f424268"/>
    <p:sldId xmlns:r="http://schemas.openxmlformats.org/officeDocument/2006/relationships" id="261" r:id="Rb4324d820a614ddb"/>
    <p:sldId xmlns:r="http://schemas.openxmlformats.org/officeDocument/2006/relationships" id="262" r:id="Rd72311ed4d4e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80887c3ba49bd" /><Relationship Type="http://schemas.openxmlformats.org/officeDocument/2006/relationships/slide" Target="/ppt/slides/slide1.xml" Id="Rf674c923c5df44ee" /><Relationship Type="http://schemas.openxmlformats.org/officeDocument/2006/relationships/slide" Target="/ppt/slides/slide2.xml" Id="R31427b1d947649cf" /><Relationship Type="http://schemas.openxmlformats.org/officeDocument/2006/relationships/slide" Target="/ppt/slides/slide3.xml" Id="R3f4aad4b97074042" /><Relationship Type="http://schemas.openxmlformats.org/officeDocument/2006/relationships/slide" Target="/ppt/slides/slide4.xml" Id="Rc0d6782c69a94a23" /><Relationship Type="http://schemas.openxmlformats.org/officeDocument/2006/relationships/slide" Target="/ppt/slides/slide5.xml" Id="R11686dd59f424268" /><Relationship Type="http://schemas.openxmlformats.org/officeDocument/2006/relationships/slide" Target="/ppt/slides/slide6.xml" Id="Rb4324d820a614ddb" /><Relationship Type="http://schemas.openxmlformats.org/officeDocument/2006/relationships/slide" Target="/ppt/slides/slide7.xml" Id="Rd72311ed4d4e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c40c7dccc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912d5ddc1443b" /><Relationship Type="http://schemas.openxmlformats.org/officeDocument/2006/relationships/theme" Target="/ppt/slideMasters/theme/theme1.xml" Id="Ra03c45d77c6a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1912d5ddc1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c3be1c3f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fa6a6b25c41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832d3f6ae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51cfaf62046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2ac6b020d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1b1dfaa3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442d8e6b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ARCTANDER EFTF.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EFTF.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24 527 373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50 871 814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50 994 523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ANDERS SUNDBYE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Vollenmarka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90 26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989 378 570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ARCTANDER EFTF. AS</a:t>
            </a:r>
          </a:p>
        </p:txBody>
      </p:sp>
    </p:spTree>
  </p:cSld>
  <p:clrMapOvr>
    <a:masterClrMapping xmlns:a="http://schemas.openxmlformats.org/drawingml/2006/main"/>
  </p:clrMapOvr>
</p:sld>
</file>