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4612bf4e1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beacbb6384c3d"/>
  </p:sldMasterIdLst>
  <p:sldIdLst>
    <p:sldId xmlns:r="http://schemas.openxmlformats.org/officeDocument/2006/relationships" id="256" r:id="R0f0782f016b249c7"/>
    <p:sldId xmlns:r="http://schemas.openxmlformats.org/officeDocument/2006/relationships" id="257" r:id="R35e856db4ede4c6c"/>
    <p:sldId xmlns:r="http://schemas.openxmlformats.org/officeDocument/2006/relationships" id="258" r:id="R792620082f1144f3"/>
    <p:sldId xmlns:r="http://schemas.openxmlformats.org/officeDocument/2006/relationships" id="259" r:id="R6531f5ef559241b3"/>
    <p:sldId xmlns:r="http://schemas.openxmlformats.org/officeDocument/2006/relationships" id="260" r:id="R3bd23362418e4b26"/>
    <p:sldId xmlns:r="http://schemas.openxmlformats.org/officeDocument/2006/relationships" id="261" r:id="R001879bb7d1c4e92"/>
    <p:sldId xmlns:r="http://schemas.openxmlformats.org/officeDocument/2006/relationships" id="262" r:id="R6646f0ed0ab0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beacbb6384c3d" /><Relationship Type="http://schemas.openxmlformats.org/officeDocument/2006/relationships/slide" Target="/ppt/slides/slide1.xml" Id="R0f0782f016b249c7" /><Relationship Type="http://schemas.openxmlformats.org/officeDocument/2006/relationships/slide" Target="/ppt/slides/slide2.xml" Id="R35e856db4ede4c6c" /><Relationship Type="http://schemas.openxmlformats.org/officeDocument/2006/relationships/slide" Target="/ppt/slides/slide3.xml" Id="R792620082f1144f3" /><Relationship Type="http://schemas.openxmlformats.org/officeDocument/2006/relationships/slide" Target="/ppt/slides/slide4.xml" Id="R6531f5ef559241b3" /><Relationship Type="http://schemas.openxmlformats.org/officeDocument/2006/relationships/slide" Target="/ppt/slides/slide5.xml" Id="R3bd23362418e4b26" /><Relationship Type="http://schemas.openxmlformats.org/officeDocument/2006/relationships/slide" Target="/ppt/slides/slide6.xml" Id="R001879bb7d1c4e92" /><Relationship Type="http://schemas.openxmlformats.org/officeDocument/2006/relationships/slide" Target="/ppt/slides/slide7.xml" Id="R6646f0ed0ab0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7eef834ff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de027db1f4042" /><Relationship Type="http://schemas.openxmlformats.org/officeDocument/2006/relationships/theme" Target="/ppt/slideMasters/theme/theme1.xml" Id="R635d91df79cb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de027db1f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e6f5a71d8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3d1031c72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de06bc118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0f619634c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f1750194a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9ab7b5d3141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74ee481c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WIRUM ANNE GRETHE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Grethe Wirum, Nannestadgata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989 321 099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