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4a9b0f9a874c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dff4e092849cb"/>
  </p:sldMasterIdLst>
  <p:sldIdLst>
    <p:sldId xmlns:r="http://schemas.openxmlformats.org/officeDocument/2006/relationships" id="256" r:id="Rae09b9c52243406e"/>
    <p:sldId xmlns:r="http://schemas.openxmlformats.org/officeDocument/2006/relationships" id="257" r:id="R2088ce4d5f934629"/>
    <p:sldId xmlns:r="http://schemas.openxmlformats.org/officeDocument/2006/relationships" id="258" r:id="R84e94789946d4196"/>
    <p:sldId xmlns:r="http://schemas.openxmlformats.org/officeDocument/2006/relationships" id="259" r:id="Rba0f67480b2d4aac"/>
    <p:sldId xmlns:r="http://schemas.openxmlformats.org/officeDocument/2006/relationships" id="260" r:id="R37cc269b838a4e7c"/>
    <p:sldId xmlns:r="http://schemas.openxmlformats.org/officeDocument/2006/relationships" id="261" r:id="Rd861fba51e18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dff4e092849cb" /><Relationship Type="http://schemas.openxmlformats.org/officeDocument/2006/relationships/slide" Target="/ppt/slides/slide1.xml" Id="Rae09b9c52243406e" /><Relationship Type="http://schemas.openxmlformats.org/officeDocument/2006/relationships/slide" Target="/ppt/slides/slide2.xml" Id="R2088ce4d5f934629" /><Relationship Type="http://schemas.openxmlformats.org/officeDocument/2006/relationships/slide" Target="/ppt/slides/slide3.xml" Id="R84e94789946d4196" /><Relationship Type="http://schemas.openxmlformats.org/officeDocument/2006/relationships/slide" Target="/ppt/slides/slide4.xml" Id="Rba0f67480b2d4aac" /><Relationship Type="http://schemas.openxmlformats.org/officeDocument/2006/relationships/slide" Target="/ppt/slides/slide5.xml" Id="R37cc269b838a4e7c" /><Relationship Type="http://schemas.openxmlformats.org/officeDocument/2006/relationships/slide" Target="/ppt/slides/slide6.xml" Id="Rd861fba51e18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cf33a4fbb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a1ac6aaea48e2" /><Relationship Type="http://schemas.openxmlformats.org/officeDocument/2006/relationships/theme" Target="/ppt/slideMasters/theme/theme1.xml" Id="R87fe758d1c0c4f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3a1ac6aaea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f498f0242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c830e0ae84b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326a10882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c21b0ef6846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ae0e0e9d7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ae245b1db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RWR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RWR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RWR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RWR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RWR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RWR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Grethe Wirum, Nannestadgata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989 321 099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RWR AS</a:t>
            </a:r>
          </a:p>
        </p:txBody>
      </p:sp>
    </p:spTree>
  </p:cSld>
  <p:clrMapOvr>
    <a:masterClrMapping xmlns:a="http://schemas.openxmlformats.org/drawingml/2006/main"/>
  </p:clrMapOvr>
</p:sld>
</file>