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7c5ade4d1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3b15bdfe94f0b"/>
  </p:sldMasterIdLst>
  <p:sldIdLst>
    <p:sldId xmlns:r="http://schemas.openxmlformats.org/officeDocument/2006/relationships" id="256" r:id="R632bb7b89a714d0a"/>
    <p:sldId xmlns:r="http://schemas.openxmlformats.org/officeDocument/2006/relationships" id="257" r:id="R5f71aea3886747b8"/>
    <p:sldId xmlns:r="http://schemas.openxmlformats.org/officeDocument/2006/relationships" id="258" r:id="Ra5d0263c9c1d4f5f"/>
    <p:sldId xmlns:r="http://schemas.openxmlformats.org/officeDocument/2006/relationships" id="259" r:id="R4cff30b902404000"/>
    <p:sldId xmlns:r="http://schemas.openxmlformats.org/officeDocument/2006/relationships" id="260" r:id="R465f73ca40a54d3f"/>
    <p:sldId xmlns:r="http://schemas.openxmlformats.org/officeDocument/2006/relationships" id="261" r:id="R4acf5b4d3370442a"/>
    <p:sldId xmlns:r="http://schemas.openxmlformats.org/officeDocument/2006/relationships" id="262" r:id="R373a71c9bfe6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3b15bdfe94f0b" /><Relationship Type="http://schemas.openxmlformats.org/officeDocument/2006/relationships/slide" Target="/ppt/slides/slide1.xml" Id="R632bb7b89a714d0a" /><Relationship Type="http://schemas.openxmlformats.org/officeDocument/2006/relationships/slide" Target="/ppt/slides/slide2.xml" Id="R5f71aea3886747b8" /><Relationship Type="http://schemas.openxmlformats.org/officeDocument/2006/relationships/slide" Target="/ppt/slides/slide3.xml" Id="Ra5d0263c9c1d4f5f" /><Relationship Type="http://schemas.openxmlformats.org/officeDocument/2006/relationships/slide" Target="/ppt/slides/slide4.xml" Id="R4cff30b902404000" /><Relationship Type="http://schemas.openxmlformats.org/officeDocument/2006/relationships/slide" Target="/ppt/slides/slide5.xml" Id="R465f73ca40a54d3f" /><Relationship Type="http://schemas.openxmlformats.org/officeDocument/2006/relationships/slide" Target="/ppt/slides/slide6.xml" Id="R4acf5b4d3370442a" /><Relationship Type="http://schemas.openxmlformats.org/officeDocument/2006/relationships/slide" Target="/ppt/slides/slide7.xml" Id="R373a71c9bfe6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59b5517eb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702ba3f2435b" /><Relationship Type="http://schemas.openxmlformats.org/officeDocument/2006/relationships/theme" Target="/ppt/slideMasters/theme/theme1.xml" Id="Raeaaa9003436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2702ba3f2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4e62d9c1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7b5269c6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953e5298a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d57f25ee5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3509600e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b1e90b50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0e1977cb1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SANDVIK AS ble etablert [år] og holder til i Lyngør.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9 827 456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TERJE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