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feb3db97b64e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6a2ab64d564476"/>
  </p:sldMasterIdLst>
  <p:sldIdLst>
    <p:sldId xmlns:r="http://schemas.openxmlformats.org/officeDocument/2006/relationships" id="256" r:id="Ra244be1a345e4268"/>
    <p:sldId xmlns:r="http://schemas.openxmlformats.org/officeDocument/2006/relationships" id="257" r:id="R9aca555989964a95"/>
    <p:sldId xmlns:r="http://schemas.openxmlformats.org/officeDocument/2006/relationships" id="258" r:id="Rdc29b0db05d548e1"/>
    <p:sldId xmlns:r="http://schemas.openxmlformats.org/officeDocument/2006/relationships" id="259" r:id="R8ab48f7fca6d4ea1"/>
    <p:sldId xmlns:r="http://schemas.openxmlformats.org/officeDocument/2006/relationships" id="260" r:id="R43c60fec0a3b449e"/>
    <p:sldId xmlns:r="http://schemas.openxmlformats.org/officeDocument/2006/relationships" id="261" r:id="R5a45b8a3a7bc40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6a2ab64d564476" /><Relationship Type="http://schemas.openxmlformats.org/officeDocument/2006/relationships/slide" Target="/ppt/slides/slide1.xml" Id="Ra244be1a345e4268" /><Relationship Type="http://schemas.openxmlformats.org/officeDocument/2006/relationships/slide" Target="/ppt/slides/slide2.xml" Id="R9aca555989964a95" /><Relationship Type="http://schemas.openxmlformats.org/officeDocument/2006/relationships/slide" Target="/ppt/slides/slide3.xml" Id="Rdc29b0db05d548e1" /><Relationship Type="http://schemas.openxmlformats.org/officeDocument/2006/relationships/slide" Target="/ppt/slides/slide4.xml" Id="R8ab48f7fca6d4ea1" /><Relationship Type="http://schemas.openxmlformats.org/officeDocument/2006/relationships/slide" Target="/ppt/slides/slide5.xml" Id="R43c60fec0a3b449e" /><Relationship Type="http://schemas.openxmlformats.org/officeDocument/2006/relationships/slide" Target="/ppt/slides/slide6.xml" Id="R5a45b8a3a7bc40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9f5e5dd2d74f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03831ae8c4500" /><Relationship Type="http://schemas.openxmlformats.org/officeDocument/2006/relationships/theme" Target="/ppt/slideMasters/theme/theme1.xml" Id="R4fcca67ba4144d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203831ae8c45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747d40ac54e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dfc8e39cf40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bd6dcfc1945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68eb339014e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de53d2de14a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1c7cbeaa64d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SANDVIK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Terje sandvik, Lille Svalsund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4910 Lyngør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