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75bfcab31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58be0b4364bcb"/>
  </p:sldMasterIdLst>
  <p:sldIdLst>
    <p:sldId xmlns:r="http://schemas.openxmlformats.org/officeDocument/2006/relationships" id="256" r:id="R0194eca195044420"/>
    <p:sldId xmlns:r="http://schemas.openxmlformats.org/officeDocument/2006/relationships" id="257" r:id="Rcb89f6995d49496f"/>
    <p:sldId xmlns:r="http://schemas.openxmlformats.org/officeDocument/2006/relationships" id="258" r:id="R681e727b5ba3421d"/>
    <p:sldId xmlns:r="http://schemas.openxmlformats.org/officeDocument/2006/relationships" id="259" r:id="R5fbbbe1561244812"/>
    <p:sldId xmlns:r="http://schemas.openxmlformats.org/officeDocument/2006/relationships" id="260" r:id="R7618411567d841dd"/>
    <p:sldId xmlns:r="http://schemas.openxmlformats.org/officeDocument/2006/relationships" id="261" r:id="Rc0f07a1da8b34fa9"/>
    <p:sldId xmlns:r="http://schemas.openxmlformats.org/officeDocument/2006/relationships" id="262" r:id="R4118e2858d07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58be0b4364bcb" /><Relationship Type="http://schemas.openxmlformats.org/officeDocument/2006/relationships/slide" Target="/ppt/slides/slide1.xml" Id="R0194eca195044420" /><Relationship Type="http://schemas.openxmlformats.org/officeDocument/2006/relationships/slide" Target="/ppt/slides/slide2.xml" Id="Rcb89f6995d49496f" /><Relationship Type="http://schemas.openxmlformats.org/officeDocument/2006/relationships/slide" Target="/ppt/slides/slide3.xml" Id="R681e727b5ba3421d" /><Relationship Type="http://schemas.openxmlformats.org/officeDocument/2006/relationships/slide" Target="/ppt/slides/slide4.xml" Id="R5fbbbe1561244812" /><Relationship Type="http://schemas.openxmlformats.org/officeDocument/2006/relationships/slide" Target="/ppt/slides/slide5.xml" Id="R7618411567d841dd" /><Relationship Type="http://schemas.openxmlformats.org/officeDocument/2006/relationships/slide" Target="/ppt/slides/slide6.xml" Id="Rc0f07a1da8b34fa9" /><Relationship Type="http://schemas.openxmlformats.org/officeDocument/2006/relationships/slide" Target="/ppt/slides/slide7.xml" Id="R4118e2858d07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ef85acfa247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445f782e043f8" /><Relationship Type="http://schemas.openxmlformats.org/officeDocument/2006/relationships/theme" Target="/ppt/slideMasters/theme/theme1.xml" Id="Ra1ad508bd7ca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445f782e043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beca922f3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8b9b91f6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d9fa615124e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a260038bb4b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71b9c9d7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75051ccc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b6cfb831b4c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