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be13625bc49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e8518c401419d"/>
  </p:sldMasterIdLst>
  <p:sldIdLst>
    <p:sldId xmlns:r="http://schemas.openxmlformats.org/officeDocument/2006/relationships" id="256" r:id="R48338765480b486c"/>
    <p:sldId xmlns:r="http://schemas.openxmlformats.org/officeDocument/2006/relationships" id="257" r:id="Rabf67a9b3bd142d3"/>
    <p:sldId xmlns:r="http://schemas.openxmlformats.org/officeDocument/2006/relationships" id="258" r:id="R22edd5a61a224455"/>
    <p:sldId xmlns:r="http://schemas.openxmlformats.org/officeDocument/2006/relationships" id="259" r:id="R2c9f20e5d0da4738"/>
    <p:sldId xmlns:r="http://schemas.openxmlformats.org/officeDocument/2006/relationships" id="260" r:id="Raa9b00a03bed47b9"/>
    <p:sldId xmlns:r="http://schemas.openxmlformats.org/officeDocument/2006/relationships" id="261" r:id="R98da82d573dd40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e8518c401419d" /><Relationship Type="http://schemas.openxmlformats.org/officeDocument/2006/relationships/slide" Target="/ppt/slides/slide1.xml" Id="R48338765480b486c" /><Relationship Type="http://schemas.openxmlformats.org/officeDocument/2006/relationships/slide" Target="/ppt/slides/slide2.xml" Id="Rabf67a9b3bd142d3" /><Relationship Type="http://schemas.openxmlformats.org/officeDocument/2006/relationships/slide" Target="/ppt/slides/slide3.xml" Id="R22edd5a61a224455" /><Relationship Type="http://schemas.openxmlformats.org/officeDocument/2006/relationships/slide" Target="/ppt/slides/slide4.xml" Id="R2c9f20e5d0da4738" /><Relationship Type="http://schemas.openxmlformats.org/officeDocument/2006/relationships/slide" Target="/ppt/slides/slide5.xml" Id="Raa9b00a03bed47b9" /><Relationship Type="http://schemas.openxmlformats.org/officeDocument/2006/relationships/slide" Target="/ppt/slides/slide6.xml" Id="R98da82d573dd40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93febfcd1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a7c81d0e14152" /><Relationship Type="http://schemas.openxmlformats.org/officeDocument/2006/relationships/theme" Target="/ppt/slideMasters/theme/theme1.xml" Id="Rf53346f4db52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a7c81d0e1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3516baa90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f9b706b7f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57d404cca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c6e1995be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7950805474d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b90a2b02945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 SKÅLAND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